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  <p:sldMasterId id="2147483689" r:id="rId3"/>
    <p:sldMasterId id="2147483709" r:id="rId4"/>
    <p:sldMasterId id="2147483711" r:id="rId5"/>
    <p:sldMasterId id="2147483727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90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image" Target="../media/image21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image" Target="../media/image21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730577-6105-4A50-A164-ED84088DD60B}" type="doc">
      <dgm:prSet loTypeId="urn:microsoft.com/office/officeart/2005/8/layout/vList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L"/>
        </a:p>
      </dgm:t>
    </dgm:pt>
    <dgm:pt modelId="{92B88486-43CE-454E-BAB7-C96DF310C910}">
      <dgm:prSet phldrT="[Texto]"/>
      <dgm:spPr/>
      <dgm:t>
        <a:bodyPr/>
        <a:lstStyle/>
        <a:p>
          <a:r>
            <a:rPr lang="es-ES">
              <a:effectLst/>
              <a:latin typeface="Comic Sans MS" panose="030F0702030302020204" pitchFamily="66" charset="0"/>
            </a:rPr>
            <a:t>UN NUEVO ENFOQUE DE APRENDIZAJE</a:t>
          </a:r>
        </a:p>
        <a:p>
          <a:r>
            <a:rPr lang="es-ES">
              <a:effectLst/>
              <a:latin typeface="Comic Sans MS" panose="030F0702030302020204" pitchFamily="66" charset="0"/>
            </a:rPr>
            <a:t>Cuando hablamos de aprendizaje lo que queremos lograr en el alumno es que el estudiante adquieran un conocimiento propio y que lo vuelva parte de su vida, que sea proactivo y significativo</a:t>
          </a:r>
          <a:endParaRPr lang="es-CL" dirty="0"/>
        </a:p>
      </dgm:t>
    </dgm:pt>
    <dgm:pt modelId="{87858E92-8A92-4CF7-A8F4-F1C642CC3E05}" type="parTrans" cxnId="{026C1FF1-885A-475F-B42E-8E5A993FA332}">
      <dgm:prSet/>
      <dgm:spPr/>
      <dgm:t>
        <a:bodyPr/>
        <a:lstStyle/>
        <a:p>
          <a:endParaRPr lang="es-CL"/>
        </a:p>
      </dgm:t>
    </dgm:pt>
    <dgm:pt modelId="{DC9B874D-E20D-4324-8065-1046176D2CB9}" type="sibTrans" cxnId="{026C1FF1-885A-475F-B42E-8E5A993FA332}">
      <dgm:prSet/>
      <dgm:spPr/>
      <dgm:t>
        <a:bodyPr/>
        <a:lstStyle/>
        <a:p>
          <a:endParaRPr lang="es-CL"/>
        </a:p>
      </dgm:t>
    </dgm:pt>
    <dgm:pt modelId="{FA8046A1-8896-4E01-80A8-94CA2B7F861C}">
      <dgm:prSet phldrT="[Texto]"/>
      <dgm:spPr/>
      <dgm:t>
        <a:bodyPr/>
        <a:lstStyle/>
        <a:p>
          <a:r>
            <a:rPr lang="es-ES">
              <a:latin typeface="Comic Sans MS" panose="030F0702030302020204" pitchFamily="66" charset="0"/>
            </a:rPr>
            <a:t>ESTUDIANTES INDEPENDIENTES </a:t>
          </a:r>
        </a:p>
        <a:p>
          <a:r>
            <a:rPr lang="es-ES">
              <a:latin typeface="Comic Sans MS" panose="030F0702030302020204" pitchFamily="66" charset="0"/>
            </a:rPr>
            <a:t>Debido a que la educación se vio forzada a adoptar un sistema remoto “Online”, tanto profesores como estudiantes debieron adaptarse a nuevas plataformas, en dónde el objetivo de brindar los contenidos se mantiene como principal eje.</a:t>
          </a:r>
          <a:endParaRPr lang="es-CL" dirty="0"/>
        </a:p>
      </dgm:t>
    </dgm:pt>
    <dgm:pt modelId="{8F558B11-BA93-42DF-9525-C5B20A1190DB}" type="parTrans" cxnId="{CFB5289D-6901-4C97-BAB7-905CABB6B88C}">
      <dgm:prSet/>
      <dgm:spPr/>
      <dgm:t>
        <a:bodyPr/>
        <a:lstStyle/>
        <a:p>
          <a:endParaRPr lang="es-CL"/>
        </a:p>
      </dgm:t>
    </dgm:pt>
    <dgm:pt modelId="{88CF3013-30C0-446C-BD59-1E75BB7D39F6}" type="sibTrans" cxnId="{CFB5289D-6901-4C97-BAB7-905CABB6B88C}">
      <dgm:prSet/>
      <dgm:spPr/>
      <dgm:t>
        <a:bodyPr/>
        <a:lstStyle/>
        <a:p>
          <a:endParaRPr lang="es-CL"/>
        </a:p>
      </dgm:t>
    </dgm:pt>
    <dgm:pt modelId="{A097C5C9-BBAA-4B59-8BCA-3915AFABA683}">
      <dgm:prSet phldrT="[Texto]"/>
      <dgm:spPr/>
      <dgm:t>
        <a:bodyPr/>
        <a:lstStyle/>
        <a:p>
          <a:r>
            <a:rPr lang="es-ES" dirty="0">
              <a:latin typeface="Comic Sans MS" panose="030F0702030302020204" pitchFamily="66" charset="0"/>
            </a:rPr>
            <a:t>COMPROMISO</a:t>
          </a:r>
        </a:p>
        <a:p>
          <a:r>
            <a:rPr lang="es-ES" dirty="0">
              <a:latin typeface="Comic Sans MS" panose="030F0702030302020204" pitchFamily="66" charset="0"/>
            </a:rPr>
            <a:t>Gracias a la pandemia se recuperaron espacios antes perdidos en las familias, fomentando un mayor acceso a espacios de comunicación entre padres e hijos. La RESPONSABILIDAD Y COMPROMISO que los estudiantes puedan establecer con la institución es un camino que deben iniciar en conjunto con una adecuada SUPERVISIÓN PARENTAL.</a:t>
          </a:r>
          <a:endParaRPr lang="es-CL" dirty="0"/>
        </a:p>
      </dgm:t>
    </dgm:pt>
    <dgm:pt modelId="{9B188A0C-269F-4091-9128-E5F4382252F1}" type="parTrans" cxnId="{BD6BD97D-3994-4574-BCAA-E986126C5D97}">
      <dgm:prSet/>
      <dgm:spPr/>
      <dgm:t>
        <a:bodyPr/>
        <a:lstStyle/>
        <a:p>
          <a:endParaRPr lang="es-CL"/>
        </a:p>
      </dgm:t>
    </dgm:pt>
    <dgm:pt modelId="{D95AE9EB-E301-47B6-8210-E609D49FF17D}" type="sibTrans" cxnId="{BD6BD97D-3994-4574-BCAA-E986126C5D97}">
      <dgm:prSet/>
      <dgm:spPr/>
      <dgm:t>
        <a:bodyPr/>
        <a:lstStyle/>
        <a:p>
          <a:endParaRPr lang="es-CL"/>
        </a:p>
      </dgm:t>
    </dgm:pt>
    <dgm:pt modelId="{5CCBE045-FFB9-4349-98ED-9572E9C3E634}" type="pres">
      <dgm:prSet presAssocID="{A4730577-6105-4A50-A164-ED84088DD60B}" presName="linear" presStyleCnt="0">
        <dgm:presLayoutVars>
          <dgm:dir/>
          <dgm:resizeHandles val="exact"/>
        </dgm:presLayoutVars>
      </dgm:prSet>
      <dgm:spPr/>
    </dgm:pt>
    <dgm:pt modelId="{A749A76A-9F0B-4737-BC02-08001934BB23}" type="pres">
      <dgm:prSet presAssocID="{92B88486-43CE-454E-BAB7-C96DF310C910}" presName="comp" presStyleCnt="0"/>
      <dgm:spPr/>
    </dgm:pt>
    <dgm:pt modelId="{8DB04A9A-C5BF-42EB-8820-960F139973DD}" type="pres">
      <dgm:prSet presAssocID="{92B88486-43CE-454E-BAB7-C96DF310C910}" presName="box" presStyleLbl="node1" presStyleIdx="0" presStyleCnt="3"/>
      <dgm:spPr/>
    </dgm:pt>
    <dgm:pt modelId="{3CEBDA68-CFA2-4E1E-AD16-F33164916B76}" type="pres">
      <dgm:prSet presAssocID="{92B88486-43CE-454E-BAB7-C96DF310C910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9E01D9DC-C719-4167-AAD8-0312E28EB484}" type="pres">
      <dgm:prSet presAssocID="{92B88486-43CE-454E-BAB7-C96DF310C910}" presName="text" presStyleLbl="node1" presStyleIdx="0" presStyleCnt="3">
        <dgm:presLayoutVars>
          <dgm:bulletEnabled val="1"/>
        </dgm:presLayoutVars>
      </dgm:prSet>
      <dgm:spPr/>
    </dgm:pt>
    <dgm:pt modelId="{87C39827-E6E0-4601-BAC1-1A603CFD1B9F}" type="pres">
      <dgm:prSet presAssocID="{DC9B874D-E20D-4324-8065-1046176D2CB9}" presName="spacer" presStyleCnt="0"/>
      <dgm:spPr/>
    </dgm:pt>
    <dgm:pt modelId="{72A90001-C314-4B89-A3F3-2413AEE9ECC2}" type="pres">
      <dgm:prSet presAssocID="{FA8046A1-8896-4E01-80A8-94CA2B7F861C}" presName="comp" presStyleCnt="0"/>
      <dgm:spPr/>
    </dgm:pt>
    <dgm:pt modelId="{A8434573-3EF7-45F8-B6D2-CE9C5F609C95}" type="pres">
      <dgm:prSet presAssocID="{FA8046A1-8896-4E01-80A8-94CA2B7F861C}" presName="box" presStyleLbl="node1" presStyleIdx="1" presStyleCnt="3"/>
      <dgm:spPr/>
    </dgm:pt>
    <dgm:pt modelId="{1014159F-75E1-4489-8C7F-0C1C811996B6}" type="pres">
      <dgm:prSet presAssocID="{FA8046A1-8896-4E01-80A8-94CA2B7F861C}" presName="img" presStyleLbl="fgImgPlace1" presStyleIdx="1" presStyleCnt="3" custLinFactNeighborX="181" custLinFactNeighborY="587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extLst>
        <a:ext uri="{E40237B7-FDA0-4F09-8148-C483321AD2D9}">
          <dgm14:cNvPr xmlns:dgm14="http://schemas.microsoft.com/office/drawing/2010/diagram" id="0" name="" descr="Números de plástico de juguete"/>
        </a:ext>
      </dgm:extLst>
    </dgm:pt>
    <dgm:pt modelId="{F2CAD546-E8F8-47F7-91D0-18402177331B}" type="pres">
      <dgm:prSet presAssocID="{FA8046A1-8896-4E01-80A8-94CA2B7F861C}" presName="text" presStyleLbl="node1" presStyleIdx="1" presStyleCnt="3">
        <dgm:presLayoutVars>
          <dgm:bulletEnabled val="1"/>
        </dgm:presLayoutVars>
      </dgm:prSet>
      <dgm:spPr/>
    </dgm:pt>
    <dgm:pt modelId="{3692DEEC-090E-4B11-8C04-109D0A0D1E50}" type="pres">
      <dgm:prSet presAssocID="{88CF3013-30C0-446C-BD59-1E75BB7D39F6}" presName="spacer" presStyleCnt="0"/>
      <dgm:spPr/>
    </dgm:pt>
    <dgm:pt modelId="{6B10D19F-4787-4195-8FD0-4D2AFBA1BDB0}" type="pres">
      <dgm:prSet presAssocID="{A097C5C9-BBAA-4B59-8BCA-3915AFABA683}" presName="comp" presStyleCnt="0"/>
      <dgm:spPr/>
    </dgm:pt>
    <dgm:pt modelId="{B23EE11A-38CA-4C8E-A519-99A95AABA14B}" type="pres">
      <dgm:prSet presAssocID="{A097C5C9-BBAA-4B59-8BCA-3915AFABA683}" presName="box" presStyleLbl="node1" presStyleIdx="2" presStyleCnt="3"/>
      <dgm:spPr/>
    </dgm:pt>
    <dgm:pt modelId="{575A7FAF-1B03-4572-8BCD-49E6A408A849}" type="pres">
      <dgm:prSet presAssocID="{A097C5C9-BBAA-4B59-8BCA-3915AFABA683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761791A2-E79C-4867-846F-56377A653A6B}" type="pres">
      <dgm:prSet presAssocID="{A097C5C9-BBAA-4B59-8BCA-3915AFABA683}" presName="text" presStyleLbl="node1" presStyleIdx="2" presStyleCnt="3">
        <dgm:presLayoutVars>
          <dgm:bulletEnabled val="1"/>
        </dgm:presLayoutVars>
      </dgm:prSet>
      <dgm:spPr/>
    </dgm:pt>
  </dgm:ptLst>
  <dgm:cxnLst>
    <dgm:cxn modelId="{023F3A15-124F-481F-A2B3-C26D0A59151A}" type="presOf" srcId="{A097C5C9-BBAA-4B59-8BCA-3915AFABA683}" destId="{761791A2-E79C-4867-846F-56377A653A6B}" srcOrd="1" destOrd="0" presId="urn:microsoft.com/office/officeart/2005/8/layout/vList4"/>
    <dgm:cxn modelId="{EF75FE1A-A94F-44A5-9573-B6AFE37CEC89}" type="presOf" srcId="{92B88486-43CE-454E-BAB7-C96DF310C910}" destId="{9E01D9DC-C719-4167-AAD8-0312E28EB484}" srcOrd="1" destOrd="0" presId="urn:microsoft.com/office/officeart/2005/8/layout/vList4"/>
    <dgm:cxn modelId="{0DACCC74-8859-4A1C-98DC-472B9CE0C6E1}" type="presOf" srcId="{FA8046A1-8896-4E01-80A8-94CA2B7F861C}" destId="{F2CAD546-E8F8-47F7-91D0-18402177331B}" srcOrd="1" destOrd="0" presId="urn:microsoft.com/office/officeart/2005/8/layout/vList4"/>
    <dgm:cxn modelId="{BD6BD97D-3994-4574-BCAA-E986126C5D97}" srcId="{A4730577-6105-4A50-A164-ED84088DD60B}" destId="{A097C5C9-BBAA-4B59-8BCA-3915AFABA683}" srcOrd="2" destOrd="0" parTransId="{9B188A0C-269F-4091-9128-E5F4382252F1}" sibTransId="{D95AE9EB-E301-47B6-8210-E609D49FF17D}"/>
    <dgm:cxn modelId="{BFE6AE88-B396-4BA8-9B03-BEB70893E6FE}" type="presOf" srcId="{92B88486-43CE-454E-BAB7-C96DF310C910}" destId="{8DB04A9A-C5BF-42EB-8820-960F139973DD}" srcOrd="0" destOrd="0" presId="urn:microsoft.com/office/officeart/2005/8/layout/vList4"/>
    <dgm:cxn modelId="{6E037B92-AE04-4183-8D99-3EEED5A8D2D3}" type="presOf" srcId="{A4730577-6105-4A50-A164-ED84088DD60B}" destId="{5CCBE045-FFB9-4349-98ED-9572E9C3E634}" srcOrd="0" destOrd="0" presId="urn:microsoft.com/office/officeart/2005/8/layout/vList4"/>
    <dgm:cxn modelId="{CFB5289D-6901-4C97-BAB7-905CABB6B88C}" srcId="{A4730577-6105-4A50-A164-ED84088DD60B}" destId="{FA8046A1-8896-4E01-80A8-94CA2B7F861C}" srcOrd="1" destOrd="0" parTransId="{8F558B11-BA93-42DF-9525-C5B20A1190DB}" sibTransId="{88CF3013-30C0-446C-BD59-1E75BB7D39F6}"/>
    <dgm:cxn modelId="{297140A1-8B6B-4244-8539-4D67F954FC36}" type="presOf" srcId="{FA8046A1-8896-4E01-80A8-94CA2B7F861C}" destId="{A8434573-3EF7-45F8-B6D2-CE9C5F609C95}" srcOrd="0" destOrd="0" presId="urn:microsoft.com/office/officeart/2005/8/layout/vList4"/>
    <dgm:cxn modelId="{61B283E6-5C8C-4FC0-9F77-20121E9A5E95}" type="presOf" srcId="{A097C5C9-BBAA-4B59-8BCA-3915AFABA683}" destId="{B23EE11A-38CA-4C8E-A519-99A95AABA14B}" srcOrd="0" destOrd="0" presId="urn:microsoft.com/office/officeart/2005/8/layout/vList4"/>
    <dgm:cxn modelId="{026C1FF1-885A-475F-B42E-8E5A993FA332}" srcId="{A4730577-6105-4A50-A164-ED84088DD60B}" destId="{92B88486-43CE-454E-BAB7-C96DF310C910}" srcOrd="0" destOrd="0" parTransId="{87858E92-8A92-4CF7-A8F4-F1C642CC3E05}" sibTransId="{DC9B874D-E20D-4324-8065-1046176D2CB9}"/>
    <dgm:cxn modelId="{916BFE28-A68C-4BFC-B2E0-B794D03595A2}" type="presParOf" srcId="{5CCBE045-FFB9-4349-98ED-9572E9C3E634}" destId="{A749A76A-9F0B-4737-BC02-08001934BB23}" srcOrd="0" destOrd="0" presId="urn:microsoft.com/office/officeart/2005/8/layout/vList4"/>
    <dgm:cxn modelId="{569569F3-C191-4B06-B27F-22422F84D46D}" type="presParOf" srcId="{A749A76A-9F0B-4737-BC02-08001934BB23}" destId="{8DB04A9A-C5BF-42EB-8820-960F139973DD}" srcOrd="0" destOrd="0" presId="urn:microsoft.com/office/officeart/2005/8/layout/vList4"/>
    <dgm:cxn modelId="{36F36CC9-B83F-49E5-87F3-4580225DC0A9}" type="presParOf" srcId="{A749A76A-9F0B-4737-BC02-08001934BB23}" destId="{3CEBDA68-CFA2-4E1E-AD16-F33164916B76}" srcOrd="1" destOrd="0" presId="urn:microsoft.com/office/officeart/2005/8/layout/vList4"/>
    <dgm:cxn modelId="{3C128D85-3919-4356-9DD2-EDA03EB71DC1}" type="presParOf" srcId="{A749A76A-9F0B-4737-BC02-08001934BB23}" destId="{9E01D9DC-C719-4167-AAD8-0312E28EB484}" srcOrd="2" destOrd="0" presId="urn:microsoft.com/office/officeart/2005/8/layout/vList4"/>
    <dgm:cxn modelId="{1022B3E5-61B3-4002-9640-15D7B6DF2EAA}" type="presParOf" srcId="{5CCBE045-FFB9-4349-98ED-9572E9C3E634}" destId="{87C39827-E6E0-4601-BAC1-1A603CFD1B9F}" srcOrd="1" destOrd="0" presId="urn:microsoft.com/office/officeart/2005/8/layout/vList4"/>
    <dgm:cxn modelId="{61777B8B-10F3-46C8-AA2C-680CDEAE560D}" type="presParOf" srcId="{5CCBE045-FFB9-4349-98ED-9572E9C3E634}" destId="{72A90001-C314-4B89-A3F3-2413AEE9ECC2}" srcOrd="2" destOrd="0" presId="urn:microsoft.com/office/officeart/2005/8/layout/vList4"/>
    <dgm:cxn modelId="{DBED2FB6-94E8-41D8-A4D8-49FE2F549F9A}" type="presParOf" srcId="{72A90001-C314-4B89-A3F3-2413AEE9ECC2}" destId="{A8434573-3EF7-45F8-B6D2-CE9C5F609C95}" srcOrd="0" destOrd="0" presId="urn:microsoft.com/office/officeart/2005/8/layout/vList4"/>
    <dgm:cxn modelId="{CF925D9C-3B61-4375-BBA2-9392186AF59D}" type="presParOf" srcId="{72A90001-C314-4B89-A3F3-2413AEE9ECC2}" destId="{1014159F-75E1-4489-8C7F-0C1C811996B6}" srcOrd="1" destOrd="0" presId="urn:microsoft.com/office/officeart/2005/8/layout/vList4"/>
    <dgm:cxn modelId="{23A66859-F115-480C-84A0-B6EE6288F287}" type="presParOf" srcId="{72A90001-C314-4B89-A3F3-2413AEE9ECC2}" destId="{F2CAD546-E8F8-47F7-91D0-18402177331B}" srcOrd="2" destOrd="0" presId="urn:microsoft.com/office/officeart/2005/8/layout/vList4"/>
    <dgm:cxn modelId="{ACA00F35-BF27-4663-B06A-1FD4C1E56306}" type="presParOf" srcId="{5CCBE045-FFB9-4349-98ED-9572E9C3E634}" destId="{3692DEEC-090E-4B11-8C04-109D0A0D1E50}" srcOrd="3" destOrd="0" presId="urn:microsoft.com/office/officeart/2005/8/layout/vList4"/>
    <dgm:cxn modelId="{4977D8CF-943E-47B6-92CE-79030816AC48}" type="presParOf" srcId="{5CCBE045-FFB9-4349-98ED-9572E9C3E634}" destId="{6B10D19F-4787-4195-8FD0-4D2AFBA1BDB0}" srcOrd="4" destOrd="0" presId="urn:microsoft.com/office/officeart/2005/8/layout/vList4"/>
    <dgm:cxn modelId="{14F12334-2DB5-4CEB-A532-EA7009DA3A69}" type="presParOf" srcId="{6B10D19F-4787-4195-8FD0-4D2AFBA1BDB0}" destId="{B23EE11A-38CA-4C8E-A519-99A95AABA14B}" srcOrd="0" destOrd="0" presId="urn:microsoft.com/office/officeart/2005/8/layout/vList4"/>
    <dgm:cxn modelId="{4E3EDF51-C487-4095-BDAD-1E1ACD7B0CAC}" type="presParOf" srcId="{6B10D19F-4787-4195-8FD0-4D2AFBA1BDB0}" destId="{575A7FAF-1B03-4572-8BCD-49E6A408A849}" srcOrd="1" destOrd="0" presId="urn:microsoft.com/office/officeart/2005/8/layout/vList4"/>
    <dgm:cxn modelId="{80DA2C2A-5679-4892-82F8-533BB074F8F9}" type="presParOf" srcId="{6B10D19F-4787-4195-8FD0-4D2AFBA1BDB0}" destId="{761791A2-E79C-4867-846F-56377A653A6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4D5FEF-5FD1-4190-8850-EBB92E7887F2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L"/>
        </a:p>
      </dgm:t>
    </dgm:pt>
    <dgm:pt modelId="{743ECA46-49E4-45AB-B55E-844DC68FC952}">
      <dgm:prSet phldrT="[Texto]" custT="1"/>
      <dgm:spPr/>
      <dgm:t>
        <a:bodyPr/>
        <a:lstStyle/>
        <a:p>
          <a:r>
            <a:rPr lang="es-CL" sz="1600" dirty="0">
              <a:solidFill>
                <a:schemeClr val="tx1">
                  <a:lumMod val="95000"/>
                  <a:lumOff val="5000"/>
                </a:schemeClr>
              </a:solidFill>
            </a:rPr>
            <a:t>Supervisión parental</a:t>
          </a:r>
        </a:p>
      </dgm:t>
    </dgm:pt>
    <dgm:pt modelId="{58FEF9CB-4AAB-421D-BA78-B171C5F489BF}" type="parTrans" cxnId="{CCE902BA-E64D-4813-B131-BD49A17C34BA}">
      <dgm:prSet/>
      <dgm:spPr/>
      <dgm:t>
        <a:bodyPr/>
        <a:lstStyle/>
        <a:p>
          <a:endParaRPr lang="es-CL"/>
        </a:p>
      </dgm:t>
    </dgm:pt>
    <dgm:pt modelId="{2416952C-515A-452A-BFED-016DBDEC0706}" type="sibTrans" cxnId="{CCE902BA-E64D-4813-B131-BD49A17C34BA}">
      <dgm:prSet/>
      <dgm:spPr/>
      <dgm:t>
        <a:bodyPr/>
        <a:lstStyle/>
        <a:p>
          <a:endParaRPr lang="es-CL"/>
        </a:p>
      </dgm:t>
    </dgm:pt>
    <dgm:pt modelId="{257BF950-C3B2-4AC2-9404-3019FC0D42AB}">
      <dgm:prSet phldrT="[Texto]" custT="1"/>
      <dgm:spPr/>
      <dgm:t>
        <a:bodyPr/>
        <a:lstStyle/>
        <a:p>
          <a:r>
            <a:rPr lang="es-CL" sz="1600" dirty="0">
              <a:solidFill>
                <a:schemeClr val="tx1">
                  <a:lumMod val="95000"/>
                  <a:lumOff val="5000"/>
                </a:schemeClr>
              </a:solidFill>
            </a:rPr>
            <a:t>Hábitos de estudio</a:t>
          </a:r>
        </a:p>
      </dgm:t>
    </dgm:pt>
    <dgm:pt modelId="{9B6DCDD1-4A65-4739-8F97-DEB410C6807B}" type="parTrans" cxnId="{431DCFC1-1519-4FC3-B78A-2113E3F804DB}">
      <dgm:prSet/>
      <dgm:spPr/>
      <dgm:t>
        <a:bodyPr/>
        <a:lstStyle/>
        <a:p>
          <a:endParaRPr lang="es-CL"/>
        </a:p>
      </dgm:t>
    </dgm:pt>
    <dgm:pt modelId="{611BD2F8-810B-4CD1-A63F-7922530DFB5B}" type="sibTrans" cxnId="{431DCFC1-1519-4FC3-B78A-2113E3F804DB}">
      <dgm:prSet/>
      <dgm:spPr/>
      <dgm:t>
        <a:bodyPr/>
        <a:lstStyle/>
        <a:p>
          <a:endParaRPr lang="es-CL"/>
        </a:p>
      </dgm:t>
    </dgm:pt>
    <dgm:pt modelId="{7517FDBF-7D6F-4480-8C5D-08A8CD71D35F}">
      <dgm:prSet phldrT="[Texto]" custT="1"/>
      <dgm:spPr/>
      <dgm:t>
        <a:bodyPr/>
        <a:lstStyle/>
        <a:p>
          <a:r>
            <a:rPr lang="es-CL" sz="1600" dirty="0">
              <a:solidFill>
                <a:schemeClr val="tx1">
                  <a:lumMod val="95000"/>
                  <a:lumOff val="5000"/>
                </a:schemeClr>
              </a:solidFill>
            </a:rPr>
            <a:t>Motivación</a:t>
          </a:r>
        </a:p>
      </dgm:t>
    </dgm:pt>
    <dgm:pt modelId="{121CAA37-8888-49CF-B4C0-D403C67FBBCA}" type="parTrans" cxnId="{1962FEDC-800E-47C1-9701-F3D38090A239}">
      <dgm:prSet/>
      <dgm:spPr/>
      <dgm:t>
        <a:bodyPr/>
        <a:lstStyle/>
        <a:p>
          <a:endParaRPr lang="es-CL"/>
        </a:p>
      </dgm:t>
    </dgm:pt>
    <dgm:pt modelId="{6647943E-FF48-42F4-9CDC-DA246BDBC132}" type="sibTrans" cxnId="{1962FEDC-800E-47C1-9701-F3D38090A239}">
      <dgm:prSet/>
      <dgm:spPr/>
      <dgm:t>
        <a:bodyPr/>
        <a:lstStyle/>
        <a:p>
          <a:endParaRPr lang="es-CL"/>
        </a:p>
      </dgm:t>
    </dgm:pt>
    <dgm:pt modelId="{693746D5-C67B-491F-8923-F3EA06968323}">
      <dgm:prSet custT="1"/>
      <dgm:spPr/>
      <dgm:t>
        <a:bodyPr/>
        <a:lstStyle/>
        <a:p>
          <a:r>
            <a:rPr lang="es-CL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Cumplimiento con responsabilidades académicas. </a:t>
          </a:r>
          <a:endParaRPr lang="es-CL" sz="1600" dirty="0"/>
        </a:p>
      </dgm:t>
    </dgm:pt>
    <dgm:pt modelId="{D46524C9-39D5-453A-9768-CF54643B28C8}" type="parTrans" cxnId="{9912FAC4-4FDB-4F4A-B232-DD12B5300235}">
      <dgm:prSet/>
      <dgm:spPr/>
      <dgm:t>
        <a:bodyPr/>
        <a:lstStyle/>
        <a:p>
          <a:endParaRPr lang="es-CL"/>
        </a:p>
      </dgm:t>
    </dgm:pt>
    <dgm:pt modelId="{24F804D0-3F33-4AFB-A70D-29FE8B994422}" type="sibTrans" cxnId="{9912FAC4-4FDB-4F4A-B232-DD12B5300235}">
      <dgm:prSet/>
      <dgm:spPr/>
      <dgm:t>
        <a:bodyPr/>
        <a:lstStyle/>
        <a:p>
          <a:endParaRPr lang="es-CL"/>
        </a:p>
      </dgm:t>
    </dgm:pt>
    <dgm:pt modelId="{8C29AEE6-6E87-4B4E-BDB7-076C02CDDD97}">
      <dgm:prSet custT="1"/>
      <dgm:spPr/>
      <dgm:t>
        <a:bodyPr/>
        <a:lstStyle/>
        <a:p>
          <a:r>
            <a:rPr lang="es-CL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Estudiante como protagonista activo en su aprendizaje.</a:t>
          </a:r>
        </a:p>
      </dgm:t>
    </dgm:pt>
    <dgm:pt modelId="{28DA5D78-8976-42F5-ACD1-6FB5CB5BA291}" type="parTrans" cxnId="{A319F25F-9473-459C-965B-B7B1337CA8F0}">
      <dgm:prSet/>
      <dgm:spPr/>
      <dgm:t>
        <a:bodyPr/>
        <a:lstStyle/>
        <a:p>
          <a:endParaRPr lang="es-CL"/>
        </a:p>
      </dgm:t>
    </dgm:pt>
    <dgm:pt modelId="{FD63DD04-9FF2-4D02-BDE2-18C00C2FE83E}" type="sibTrans" cxnId="{A319F25F-9473-459C-965B-B7B1337CA8F0}">
      <dgm:prSet/>
      <dgm:spPr/>
      <dgm:t>
        <a:bodyPr/>
        <a:lstStyle/>
        <a:p>
          <a:endParaRPr lang="es-CL"/>
        </a:p>
      </dgm:t>
    </dgm:pt>
    <dgm:pt modelId="{CC597067-C309-4BB8-BD48-515CEB8065CF}">
      <dgm:prSet custT="1"/>
      <dgm:spPr/>
      <dgm:t>
        <a:bodyPr/>
        <a:lstStyle/>
        <a:p>
          <a:r>
            <a:rPr lang="es-CL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Calendario escolar en orden con fechas.</a:t>
          </a:r>
        </a:p>
      </dgm:t>
    </dgm:pt>
    <dgm:pt modelId="{8D93D158-6FF3-4C3F-B14C-BC2A556E7C17}" type="parTrans" cxnId="{65A118ED-FC6A-4F90-AE0E-BAD3AE846A96}">
      <dgm:prSet/>
      <dgm:spPr/>
      <dgm:t>
        <a:bodyPr/>
        <a:lstStyle/>
        <a:p>
          <a:endParaRPr lang="es-CL"/>
        </a:p>
      </dgm:t>
    </dgm:pt>
    <dgm:pt modelId="{D0E01C3E-CC8C-41A2-896D-99BC6A93EBF1}" type="sibTrans" cxnId="{65A118ED-FC6A-4F90-AE0E-BAD3AE846A96}">
      <dgm:prSet/>
      <dgm:spPr/>
      <dgm:t>
        <a:bodyPr/>
        <a:lstStyle/>
        <a:p>
          <a:endParaRPr lang="es-CL"/>
        </a:p>
      </dgm:t>
    </dgm:pt>
    <dgm:pt modelId="{894E057D-3BD1-4773-8DF9-F847C2A03957}">
      <dgm:prSet custT="1"/>
      <dgm:spPr/>
      <dgm:t>
        <a:bodyPr/>
        <a:lstStyle/>
        <a:p>
          <a:r>
            <a:rPr lang="es-CL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Estudio a diario, sistemático, durante el día.</a:t>
          </a:r>
        </a:p>
      </dgm:t>
    </dgm:pt>
    <dgm:pt modelId="{B367AFAF-2DC1-4DD9-9ADC-216053AA8864}" type="parTrans" cxnId="{BF3F8810-695F-475F-805F-D2091330520F}">
      <dgm:prSet/>
      <dgm:spPr/>
      <dgm:t>
        <a:bodyPr/>
        <a:lstStyle/>
        <a:p>
          <a:endParaRPr lang="es-CL"/>
        </a:p>
      </dgm:t>
    </dgm:pt>
    <dgm:pt modelId="{D3D2AD93-83C7-4D96-8732-D0D07BA2FABE}" type="sibTrans" cxnId="{BF3F8810-695F-475F-805F-D2091330520F}">
      <dgm:prSet/>
      <dgm:spPr/>
      <dgm:t>
        <a:bodyPr/>
        <a:lstStyle/>
        <a:p>
          <a:endParaRPr lang="es-CL"/>
        </a:p>
      </dgm:t>
    </dgm:pt>
    <dgm:pt modelId="{B8E7FC12-4A16-47CA-B0F6-0BC35FDC9084}">
      <dgm:prSet custT="1"/>
      <dgm:spPr/>
      <dgm:t>
        <a:bodyPr/>
        <a:lstStyle/>
        <a:p>
          <a:r>
            <a:rPr lang="es-CL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 horas de sueño.</a:t>
          </a:r>
        </a:p>
      </dgm:t>
    </dgm:pt>
    <dgm:pt modelId="{951896E8-CE4C-4721-949B-483203457579}" type="parTrans" cxnId="{AF495DDE-F269-489D-AA75-0EF03040D161}">
      <dgm:prSet/>
      <dgm:spPr/>
      <dgm:t>
        <a:bodyPr/>
        <a:lstStyle/>
        <a:p>
          <a:endParaRPr lang="es-CL"/>
        </a:p>
      </dgm:t>
    </dgm:pt>
    <dgm:pt modelId="{7D0EEA11-E885-402A-AFB8-0202773369E8}" type="sibTrans" cxnId="{AF495DDE-F269-489D-AA75-0EF03040D161}">
      <dgm:prSet/>
      <dgm:spPr/>
      <dgm:t>
        <a:bodyPr/>
        <a:lstStyle/>
        <a:p>
          <a:endParaRPr lang="es-CL"/>
        </a:p>
      </dgm:t>
    </dgm:pt>
    <dgm:pt modelId="{30B1A298-BB6F-45A9-8FBC-1ABE7F4340E1}">
      <dgm:prSet custT="1"/>
      <dgm:spPr/>
      <dgm:t>
        <a:bodyPr/>
        <a:lstStyle/>
        <a:p>
          <a:r>
            <a:rPr lang="es-CL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Interés personal en el futuro, ¿qué quiero ser?</a:t>
          </a:r>
        </a:p>
      </dgm:t>
    </dgm:pt>
    <dgm:pt modelId="{0BCAFC68-3860-415C-B71F-307516ED5D12}" type="parTrans" cxnId="{9C71CB3A-AF42-4EE6-9D70-963E5DAAA324}">
      <dgm:prSet/>
      <dgm:spPr/>
      <dgm:t>
        <a:bodyPr/>
        <a:lstStyle/>
        <a:p>
          <a:endParaRPr lang="es-CL"/>
        </a:p>
      </dgm:t>
    </dgm:pt>
    <dgm:pt modelId="{F1C54091-54AF-493F-B31A-681809297C84}" type="sibTrans" cxnId="{9C71CB3A-AF42-4EE6-9D70-963E5DAAA324}">
      <dgm:prSet/>
      <dgm:spPr/>
      <dgm:t>
        <a:bodyPr/>
        <a:lstStyle/>
        <a:p>
          <a:endParaRPr lang="es-CL"/>
        </a:p>
      </dgm:t>
    </dgm:pt>
    <dgm:pt modelId="{D14A6429-F953-409C-AB06-3DCA9CF382E1}">
      <dgm:prSet custT="1"/>
      <dgm:spPr/>
      <dgm:t>
        <a:bodyPr/>
        <a:lstStyle/>
        <a:p>
          <a:r>
            <a:rPr lang="es-CL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Aprendizaje como medio para un fin.</a:t>
          </a:r>
        </a:p>
      </dgm:t>
    </dgm:pt>
    <dgm:pt modelId="{BF4E2F2F-7D5B-4D45-AB52-D301DA35DA32}" type="parTrans" cxnId="{C712F156-EC9B-4EDC-B184-04F874B68F1F}">
      <dgm:prSet/>
      <dgm:spPr/>
      <dgm:t>
        <a:bodyPr/>
        <a:lstStyle/>
        <a:p>
          <a:endParaRPr lang="es-CL"/>
        </a:p>
      </dgm:t>
    </dgm:pt>
    <dgm:pt modelId="{FC38C265-290E-471C-865D-C38014F23D5A}" type="sibTrans" cxnId="{C712F156-EC9B-4EDC-B184-04F874B68F1F}">
      <dgm:prSet/>
      <dgm:spPr/>
      <dgm:t>
        <a:bodyPr/>
        <a:lstStyle/>
        <a:p>
          <a:endParaRPr lang="es-CL"/>
        </a:p>
      </dgm:t>
    </dgm:pt>
    <dgm:pt modelId="{79956776-CCD8-4676-ABCC-E0224B7AE41C}">
      <dgm:prSet/>
      <dgm:spPr/>
      <dgm:t>
        <a:bodyPr/>
        <a:lstStyle/>
        <a:p>
          <a:endParaRPr lang="es-CL" sz="1300" dirty="0"/>
        </a:p>
      </dgm:t>
    </dgm:pt>
    <dgm:pt modelId="{1F5054B5-41D5-47E2-A1B6-6B8FBC4001F1}" type="parTrans" cxnId="{2629C1C4-EBB1-4D4A-B012-63840BFB0C4C}">
      <dgm:prSet/>
      <dgm:spPr/>
      <dgm:t>
        <a:bodyPr/>
        <a:lstStyle/>
        <a:p>
          <a:endParaRPr lang="es-CL"/>
        </a:p>
      </dgm:t>
    </dgm:pt>
    <dgm:pt modelId="{626FBEB3-30DD-408A-8BB1-F4A90B4D0F2C}" type="sibTrans" cxnId="{2629C1C4-EBB1-4D4A-B012-63840BFB0C4C}">
      <dgm:prSet/>
      <dgm:spPr/>
      <dgm:t>
        <a:bodyPr/>
        <a:lstStyle/>
        <a:p>
          <a:endParaRPr lang="es-CL"/>
        </a:p>
      </dgm:t>
    </dgm:pt>
    <dgm:pt modelId="{B325FC5C-8F2C-45A3-9F30-DA7A62090D5E}">
      <dgm:prSet/>
      <dgm:spPr/>
      <dgm:t>
        <a:bodyPr/>
        <a:lstStyle/>
        <a:p>
          <a:endParaRPr lang="es-CL" sz="1300" dirty="0"/>
        </a:p>
      </dgm:t>
    </dgm:pt>
    <dgm:pt modelId="{7247530E-D78B-4985-ADC4-2D37B69FC593}" type="parTrans" cxnId="{91942B5C-6DB4-4B2B-973A-E0258EF945D6}">
      <dgm:prSet/>
      <dgm:spPr/>
      <dgm:t>
        <a:bodyPr/>
        <a:lstStyle/>
        <a:p>
          <a:endParaRPr lang="es-CL"/>
        </a:p>
      </dgm:t>
    </dgm:pt>
    <dgm:pt modelId="{C6E3D8BF-42CB-4032-8EBC-1B652DAE28B8}" type="sibTrans" cxnId="{91942B5C-6DB4-4B2B-973A-E0258EF945D6}">
      <dgm:prSet/>
      <dgm:spPr/>
      <dgm:t>
        <a:bodyPr/>
        <a:lstStyle/>
        <a:p>
          <a:endParaRPr lang="es-CL"/>
        </a:p>
      </dgm:t>
    </dgm:pt>
    <dgm:pt modelId="{959A5DA8-277D-4310-9748-586D102B5379}">
      <dgm:prSet custT="1"/>
      <dgm:spPr/>
      <dgm:t>
        <a:bodyPr/>
        <a:lstStyle/>
        <a:p>
          <a:r>
            <a:rPr lang="es-CL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Participación activa en clases, cámara activada, responder cuando se da el tiempo para aclarar dudas.</a:t>
          </a:r>
        </a:p>
      </dgm:t>
    </dgm:pt>
    <dgm:pt modelId="{3866CABC-19C0-4345-8233-CD022C5787EF}" type="parTrans" cxnId="{0EC9C190-F122-4092-B7D4-9C80E84A8506}">
      <dgm:prSet/>
      <dgm:spPr/>
      <dgm:t>
        <a:bodyPr/>
        <a:lstStyle/>
        <a:p>
          <a:endParaRPr lang="es-CL"/>
        </a:p>
      </dgm:t>
    </dgm:pt>
    <dgm:pt modelId="{D2CECF9F-B576-4152-833C-D6753ECE6C35}" type="sibTrans" cxnId="{0EC9C190-F122-4092-B7D4-9C80E84A8506}">
      <dgm:prSet/>
      <dgm:spPr/>
      <dgm:t>
        <a:bodyPr/>
        <a:lstStyle/>
        <a:p>
          <a:endParaRPr lang="es-CL"/>
        </a:p>
      </dgm:t>
    </dgm:pt>
    <dgm:pt modelId="{21743049-50E5-43C3-80FB-5D3941D79034}">
      <dgm:prSet custT="1"/>
      <dgm:spPr/>
      <dgm:t>
        <a:bodyPr/>
        <a:lstStyle/>
        <a:p>
          <a:r>
            <a:rPr lang="es-CL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Cuadernos al día.</a:t>
          </a:r>
        </a:p>
      </dgm:t>
    </dgm:pt>
    <dgm:pt modelId="{60FAAD23-7B8C-4C20-8E58-337024D8130F}" type="parTrans" cxnId="{F33DF7AD-8530-413A-BF89-1393AFA8A4EF}">
      <dgm:prSet/>
      <dgm:spPr/>
      <dgm:t>
        <a:bodyPr/>
        <a:lstStyle/>
        <a:p>
          <a:endParaRPr lang="es-CL"/>
        </a:p>
      </dgm:t>
    </dgm:pt>
    <dgm:pt modelId="{2C923952-2D6F-4DC1-9F9F-EB110120D72F}" type="sibTrans" cxnId="{F33DF7AD-8530-413A-BF89-1393AFA8A4EF}">
      <dgm:prSet/>
      <dgm:spPr/>
      <dgm:t>
        <a:bodyPr/>
        <a:lstStyle/>
        <a:p>
          <a:endParaRPr lang="es-CL"/>
        </a:p>
      </dgm:t>
    </dgm:pt>
    <dgm:pt modelId="{9A113A3E-FED8-4B2B-9474-47EB2247E1E8}" type="pres">
      <dgm:prSet presAssocID="{6B4D5FEF-5FD1-4190-8850-EBB92E7887F2}" presName="linear" presStyleCnt="0">
        <dgm:presLayoutVars>
          <dgm:dir/>
          <dgm:animLvl val="lvl"/>
          <dgm:resizeHandles val="exact"/>
        </dgm:presLayoutVars>
      </dgm:prSet>
      <dgm:spPr/>
    </dgm:pt>
    <dgm:pt modelId="{233D4D37-4D87-4A88-AEAA-C4FBB10DD870}" type="pres">
      <dgm:prSet presAssocID="{743ECA46-49E4-45AB-B55E-844DC68FC952}" presName="parentLin" presStyleCnt="0"/>
      <dgm:spPr/>
    </dgm:pt>
    <dgm:pt modelId="{C1EF7206-87F6-4D2C-9621-204A5D427FA5}" type="pres">
      <dgm:prSet presAssocID="{743ECA46-49E4-45AB-B55E-844DC68FC952}" presName="parentLeftMargin" presStyleLbl="node1" presStyleIdx="0" presStyleCnt="3"/>
      <dgm:spPr/>
    </dgm:pt>
    <dgm:pt modelId="{3F6799B7-D0B0-46E8-A15B-08230CE11E49}" type="pres">
      <dgm:prSet presAssocID="{743ECA46-49E4-45AB-B55E-844DC68FC95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BE5A7F4-208F-4ABA-A61F-AE446D1AB967}" type="pres">
      <dgm:prSet presAssocID="{743ECA46-49E4-45AB-B55E-844DC68FC952}" presName="negativeSpace" presStyleCnt="0"/>
      <dgm:spPr/>
    </dgm:pt>
    <dgm:pt modelId="{7A566B4D-3D9D-43D2-A0C3-AD00704385BB}" type="pres">
      <dgm:prSet presAssocID="{743ECA46-49E4-45AB-B55E-844DC68FC952}" presName="childText" presStyleLbl="conFgAcc1" presStyleIdx="0" presStyleCnt="3">
        <dgm:presLayoutVars>
          <dgm:bulletEnabled val="1"/>
        </dgm:presLayoutVars>
      </dgm:prSet>
      <dgm:spPr/>
    </dgm:pt>
    <dgm:pt modelId="{C4940111-A1B3-4844-A442-8C2D858C84AD}" type="pres">
      <dgm:prSet presAssocID="{2416952C-515A-452A-BFED-016DBDEC0706}" presName="spaceBetweenRectangles" presStyleCnt="0"/>
      <dgm:spPr/>
    </dgm:pt>
    <dgm:pt modelId="{53E9A180-3C8C-49A6-9403-61C465F8C1FD}" type="pres">
      <dgm:prSet presAssocID="{257BF950-C3B2-4AC2-9404-3019FC0D42AB}" presName="parentLin" presStyleCnt="0"/>
      <dgm:spPr/>
    </dgm:pt>
    <dgm:pt modelId="{20C15E65-B990-4F04-A2E3-6C5162CED591}" type="pres">
      <dgm:prSet presAssocID="{257BF950-C3B2-4AC2-9404-3019FC0D42AB}" presName="parentLeftMargin" presStyleLbl="node1" presStyleIdx="0" presStyleCnt="3"/>
      <dgm:spPr/>
    </dgm:pt>
    <dgm:pt modelId="{5A29AA71-38E5-4A4A-8614-2678895F462A}" type="pres">
      <dgm:prSet presAssocID="{257BF950-C3B2-4AC2-9404-3019FC0D42A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6008AE4-1986-40D2-97DD-640DEF15BDFC}" type="pres">
      <dgm:prSet presAssocID="{257BF950-C3B2-4AC2-9404-3019FC0D42AB}" presName="negativeSpace" presStyleCnt="0"/>
      <dgm:spPr/>
    </dgm:pt>
    <dgm:pt modelId="{1F8661D8-1A58-45B4-BADF-E70D43BA575E}" type="pres">
      <dgm:prSet presAssocID="{257BF950-C3B2-4AC2-9404-3019FC0D42AB}" presName="childText" presStyleLbl="conFgAcc1" presStyleIdx="1" presStyleCnt="3">
        <dgm:presLayoutVars>
          <dgm:bulletEnabled val="1"/>
        </dgm:presLayoutVars>
      </dgm:prSet>
      <dgm:spPr/>
    </dgm:pt>
    <dgm:pt modelId="{03A4AD8A-5B70-425D-A1E4-0776973E72B7}" type="pres">
      <dgm:prSet presAssocID="{611BD2F8-810B-4CD1-A63F-7922530DFB5B}" presName="spaceBetweenRectangles" presStyleCnt="0"/>
      <dgm:spPr/>
    </dgm:pt>
    <dgm:pt modelId="{B92371F5-DACF-4338-9E17-9BDE35E4A209}" type="pres">
      <dgm:prSet presAssocID="{7517FDBF-7D6F-4480-8C5D-08A8CD71D35F}" presName="parentLin" presStyleCnt="0"/>
      <dgm:spPr/>
    </dgm:pt>
    <dgm:pt modelId="{5367B25A-08A5-46AF-8C6C-DC7BB6903792}" type="pres">
      <dgm:prSet presAssocID="{7517FDBF-7D6F-4480-8C5D-08A8CD71D35F}" presName="parentLeftMargin" presStyleLbl="node1" presStyleIdx="1" presStyleCnt="3"/>
      <dgm:spPr/>
    </dgm:pt>
    <dgm:pt modelId="{9F31FEF9-97DD-45A0-B8DC-36AB0F57B497}" type="pres">
      <dgm:prSet presAssocID="{7517FDBF-7D6F-4480-8C5D-08A8CD71D35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37C765F-C50A-4254-968E-72AE40498599}" type="pres">
      <dgm:prSet presAssocID="{7517FDBF-7D6F-4480-8C5D-08A8CD71D35F}" presName="negativeSpace" presStyleCnt="0"/>
      <dgm:spPr/>
    </dgm:pt>
    <dgm:pt modelId="{EEE5D338-360B-4CF7-8883-1F47FF9635E3}" type="pres">
      <dgm:prSet presAssocID="{7517FDBF-7D6F-4480-8C5D-08A8CD71D35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EDFC105-C94B-4DD3-9A2D-F818C4C10DD4}" type="presOf" srcId="{743ECA46-49E4-45AB-B55E-844DC68FC952}" destId="{3F6799B7-D0B0-46E8-A15B-08230CE11E49}" srcOrd="1" destOrd="0" presId="urn:microsoft.com/office/officeart/2005/8/layout/list1"/>
    <dgm:cxn modelId="{BF3F8810-695F-475F-805F-D2091330520F}" srcId="{257BF950-C3B2-4AC2-9404-3019FC0D42AB}" destId="{894E057D-3BD1-4773-8DF9-F847C2A03957}" srcOrd="1" destOrd="0" parTransId="{B367AFAF-2DC1-4DD9-9ADC-216053AA8864}" sibTransId="{D3D2AD93-83C7-4D96-8732-D0D07BA2FABE}"/>
    <dgm:cxn modelId="{FC30CA16-FF34-4740-9405-F127D0E0A348}" type="presOf" srcId="{7517FDBF-7D6F-4480-8C5D-08A8CD71D35F}" destId="{5367B25A-08A5-46AF-8C6C-DC7BB6903792}" srcOrd="0" destOrd="0" presId="urn:microsoft.com/office/officeart/2005/8/layout/list1"/>
    <dgm:cxn modelId="{5337C617-D84E-40A6-B05A-CFB87B765EA8}" type="presOf" srcId="{30B1A298-BB6F-45A9-8FBC-1ABE7F4340E1}" destId="{EEE5D338-360B-4CF7-8883-1F47FF9635E3}" srcOrd="0" destOrd="0" presId="urn:microsoft.com/office/officeart/2005/8/layout/list1"/>
    <dgm:cxn modelId="{D991EF25-EEF3-4957-A9CA-91C50652141B}" type="presOf" srcId="{894E057D-3BD1-4773-8DF9-F847C2A03957}" destId="{1F8661D8-1A58-45B4-BADF-E70D43BA575E}" srcOrd="0" destOrd="1" presId="urn:microsoft.com/office/officeart/2005/8/layout/list1"/>
    <dgm:cxn modelId="{3223812E-77E5-4317-95AB-D33A1BCB3AF1}" type="presOf" srcId="{21743049-50E5-43C3-80FB-5D3941D79034}" destId="{1F8661D8-1A58-45B4-BADF-E70D43BA575E}" srcOrd="0" destOrd="3" presId="urn:microsoft.com/office/officeart/2005/8/layout/list1"/>
    <dgm:cxn modelId="{E2D26539-A8AA-4967-804A-7535BA6736F1}" type="presOf" srcId="{6B4D5FEF-5FD1-4190-8850-EBB92E7887F2}" destId="{9A113A3E-FED8-4B2B-9474-47EB2247E1E8}" srcOrd="0" destOrd="0" presId="urn:microsoft.com/office/officeart/2005/8/layout/list1"/>
    <dgm:cxn modelId="{9C71CB3A-AF42-4EE6-9D70-963E5DAAA324}" srcId="{7517FDBF-7D6F-4480-8C5D-08A8CD71D35F}" destId="{30B1A298-BB6F-45A9-8FBC-1ABE7F4340E1}" srcOrd="0" destOrd="0" parTransId="{0BCAFC68-3860-415C-B71F-307516ED5D12}" sibTransId="{F1C54091-54AF-493F-B31A-681809297C84}"/>
    <dgm:cxn modelId="{9A58B73C-61A2-4CFF-8974-FC37D5A3311C}" type="presOf" srcId="{7517FDBF-7D6F-4480-8C5D-08A8CD71D35F}" destId="{9F31FEF9-97DD-45A0-B8DC-36AB0F57B497}" srcOrd="1" destOrd="0" presId="urn:microsoft.com/office/officeart/2005/8/layout/list1"/>
    <dgm:cxn modelId="{91942B5C-6DB4-4B2B-973A-E0258EF945D6}" srcId="{7517FDBF-7D6F-4480-8C5D-08A8CD71D35F}" destId="{B325FC5C-8F2C-45A3-9F30-DA7A62090D5E}" srcOrd="3" destOrd="0" parTransId="{7247530E-D78B-4985-ADC4-2D37B69FC593}" sibTransId="{C6E3D8BF-42CB-4032-8EBC-1B652DAE28B8}"/>
    <dgm:cxn modelId="{A319F25F-9473-459C-965B-B7B1337CA8F0}" srcId="{743ECA46-49E4-45AB-B55E-844DC68FC952}" destId="{8C29AEE6-6E87-4B4E-BDB7-076C02CDDD97}" srcOrd="1" destOrd="0" parTransId="{28DA5D78-8976-42F5-ACD1-6FB5CB5BA291}" sibTransId="{FD63DD04-9FF2-4D02-BDE2-18C00C2FE83E}"/>
    <dgm:cxn modelId="{2CAA5F43-04CB-4B27-93AA-000FA307A5CF}" type="presOf" srcId="{257BF950-C3B2-4AC2-9404-3019FC0D42AB}" destId="{20C15E65-B990-4F04-A2E3-6C5162CED591}" srcOrd="0" destOrd="0" presId="urn:microsoft.com/office/officeart/2005/8/layout/list1"/>
    <dgm:cxn modelId="{1FA91548-B096-4883-80B5-C0F23255C99E}" type="presOf" srcId="{B8E7FC12-4A16-47CA-B0F6-0BC35FDC9084}" destId="{1F8661D8-1A58-45B4-BADF-E70D43BA575E}" srcOrd="0" destOrd="2" presId="urn:microsoft.com/office/officeart/2005/8/layout/list1"/>
    <dgm:cxn modelId="{C712F156-EC9B-4EDC-B184-04F874B68F1F}" srcId="{7517FDBF-7D6F-4480-8C5D-08A8CD71D35F}" destId="{D14A6429-F953-409C-AB06-3DCA9CF382E1}" srcOrd="1" destOrd="0" parTransId="{BF4E2F2F-7D5B-4D45-AB52-D301DA35DA32}" sibTransId="{FC38C265-290E-471C-865D-C38014F23D5A}"/>
    <dgm:cxn modelId="{FB73B27A-09D9-4982-85A9-9AFA86A3DC46}" type="presOf" srcId="{B325FC5C-8F2C-45A3-9F30-DA7A62090D5E}" destId="{EEE5D338-360B-4CF7-8883-1F47FF9635E3}" srcOrd="0" destOrd="3" presId="urn:microsoft.com/office/officeart/2005/8/layout/list1"/>
    <dgm:cxn modelId="{0EC9C190-F122-4092-B7D4-9C80E84A8506}" srcId="{7517FDBF-7D6F-4480-8C5D-08A8CD71D35F}" destId="{959A5DA8-277D-4310-9748-586D102B5379}" srcOrd="2" destOrd="0" parTransId="{3866CABC-19C0-4345-8233-CD022C5787EF}" sibTransId="{D2CECF9F-B576-4152-833C-D6753ECE6C35}"/>
    <dgm:cxn modelId="{BC8C6C91-6EEE-4399-B278-94426BC43DED}" type="presOf" srcId="{257BF950-C3B2-4AC2-9404-3019FC0D42AB}" destId="{5A29AA71-38E5-4A4A-8614-2678895F462A}" srcOrd="1" destOrd="0" presId="urn:microsoft.com/office/officeart/2005/8/layout/list1"/>
    <dgm:cxn modelId="{DC6FA499-C907-4345-A84C-FD6C09D8760C}" type="presOf" srcId="{D14A6429-F953-409C-AB06-3DCA9CF382E1}" destId="{EEE5D338-360B-4CF7-8883-1F47FF9635E3}" srcOrd="0" destOrd="1" presId="urn:microsoft.com/office/officeart/2005/8/layout/list1"/>
    <dgm:cxn modelId="{8E3D23A8-6C46-4231-810C-8367818E6C10}" type="presOf" srcId="{8C29AEE6-6E87-4B4E-BDB7-076C02CDDD97}" destId="{7A566B4D-3D9D-43D2-A0C3-AD00704385BB}" srcOrd="0" destOrd="1" presId="urn:microsoft.com/office/officeart/2005/8/layout/list1"/>
    <dgm:cxn modelId="{F33DF7AD-8530-413A-BF89-1393AFA8A4EF}" srcId="{257BF950-C3B2-4AC2-9404-3019FC0D42AB}" destId="{21743049-50E5-43C3-80FB-5D3941D79034}" srcOrd="3" destOrd="0" parTransId="{60FAAD23-7B8C-4C20-8E58-337024D8130F}" sibTransId="{2C923952-2D6F-4DC1-9F9F-EB110120D72F}"/>
    <dgm:cxn modelId="{223C86B7-7FC4-4DB5-9D5D-4AD5C3366153}" type="presOf" srcId="{693746D5-C67B-491F-8923-F3EA06968323}" destId="{7A566B4D-3D9D-43D2-A0C3-AD00704385BB}" srcOrd="0" destOrd="0" presId="urn:microsoft.com/office/officeart/2005/8/layout/list1"/>
    <dgm:cxn modelId="{CCE902BA-E64D-4813-B131-BD49A17C34BA}" srcId="{6B4D5FEF-5FD1-4190-8850-EBB92E7887F2}" destId="{743ECA46-49E4-45AB-B55E-844DC68FC952}" srcOrd="0" destOrd="0" parTransId="{58FEF9CB-4AAB-421D-BA78-B171C5F489BF}" sibTransId="{2416952C-515A-452A-BFED-016DBDEC0706}"/>
    <dgm:cxn modelId="{5946E2BA-8988-43F6-B7C0-EFE19C7C8F4B}" type="presOf" srcId="{743ECA46-49E4-45AB-B55E-844DC68FC952}" destId="{C1EF7206-87F6-4D2C-9621-204A5D427FA5}" srcOrd="0" destOrd="0" presId="urn:microsoft.com/office/officeart/2005/8/layout/list1"/>
    <dgm:cxn modelId="{431DCFC1-1519-4FC3-B78A-2113E3F804DB}" srcId="{6B4D5FEF-5FD1-4190-8850-EBB92E7887F2}" destId="{257BF950-C3B2-4AC2-9404-3019FC0D42AB}" srcOrd="1" destOrd="0" parTransId="{9B6DCDD1-4A65-4739-8F97-DEB410C6807B}" sibTransId="{611BD2F8-810B-4CD1-A63F-7922530DFB5B}"/>
    <dgm:cxn modelId="{2629C1C4-EBB1-4D4A-B012-63840BFB0C4C}" srcId="{7517FDBF-7D6F-4480-8C5D-08A8CD71D35F}" destId="{79956776-CCD8-4676-ABCC-E0224B7AE41C}" srcOrd="4" destOrd="0" parTransId="{1F5054B5-41D5-47E2-A1B6-6B8FBC4001F1}" sibTransId="{626FBEB3-30DD-408A-8BB1-F4A90B4D0F2C}"/>
    <dgm:cxn modelId="{9912FAC4-4FDB-4F4A-B232-DD12B5300235}" srcId="{743ECA46-49E4-45AB-B55E-844DC68FC952}" destId="{693746D5-C67B-491F-8923-F3EA06968323}" srcOrd="0" destOrd="0" parTransId="{D46524C9-39D5-453A-9768-CF54643B28C8}" sibTransId="{24F804D0-3F33-4AFB-A70D-29FE8B994422}"/>
    <dgm:cxn modelId="{4C8422D7-EC25-4553-A3B7-7600E10D8821}" type="presOf" srcId="{CC597067-C309-4BB8-BD48-515CEB8065CF}" destId="{1F8661D8-1A58-45B4-BADF-E70D43BA575E}" srcOrd="0" destOrd="0" presId="urn:microsoft.com/office/officeart/2005/8/layout/list1"/>
    <dgm:cxn modelId="{1962FEDC-800E-47C1-9701-F3D38090A239}" srcId="{6B4D5FEF-5FD1-4190-8850-EBB92E7887F2}" destId="{7517FDBF-7D6F-4480-8C5D-08A8CD71D35F}" srcOrd="2" destOrd="0" parTransId="{121CAA37-8888-49CF-B4C0-D403C67FBBCA}" sibTransId="{6647943E-FF48-42F4-9CDC-DA246BDBC132}"/>
    <dgm:cxn modelId="{AF495DDE-F269-489D-AA75-0EF03040D161}" srcId="{257BF950-C3B2-4AC2-9404-3019FC0D42AB}" destId="{B8E7FC12-4A16-47CA-B0F6-0BC35FDC9084}" srcOrd="2" destOrd="0" parTransId="{951896E8-CE4C-4721-949B-483203457579}" sibTransId="{7D0EEA11-E885-402A-AFB8-0202773369E8}"/>
    <dgm:cxn modelId="{4A03E8DE-7BCE-45FF-9830-B5AF6A510826}" type="presOf" srcId="{959A5DA8-277D-4310-9748-586D102B5379}" destId="{EEE5D338-360B-4CF7-8883-1F47FF9635E3}" srcOrd="0" destOrd="2" presId="urn:microsoft.com/office/officeart/2005/8/layout/list1"/>
    <dgm:cxn modelId="{65A118ED-FC6A-4F90-AE0E-BAD3AE846A96}" srcId="{257BF950-C3B2-4AC2-9404-3019FC0D42AB}" destId="{CC597067-C309-4BB8-BD48-515CEB8065CF}" srcOrd="0" destOrd="0" parTransId="{8D93D158-6FF3-4C3F-B14C-BC2A556E7C17}" sibTransId="{D0E01C3E-CC8C-41A2-896D-99BC6A93EBF1}"/>
    <dgm:cxn modelId="{D86EF7F9-1E69-45D4-8D42-F8DBBBFF6CC3}" type="presOf" srcId="{79956776-CCD8-4676-ABCC-E0224B7AE41C}" destId="{EEE5D338-360B-4CF7-8883-1F47FF9635E3}" srcOrd="0" destOrd="4" presId="urn:microsoft.com/office/officeart/2005/8/layout/list1"/>
    <dgm:cxn modelId="{79C4D284-D970-4C75-8129-177288D1FC1A}" type="presParOf" srcId="{9A113A3E-FED8-4B2B-9474-47EB2247E1E8}" destId="{233D4D37-4D87-4A88-AEAA-C4FBB10DD870}" srcOrd="0" destOrd="0" presId="urn:microsoft.com/office/officeart/2005/8/layout/list1"/>
    <dgm:cxn modelId="{BBDA4826-00EA-4CC1-A3B0-8F8C0632E191}" type="presParOf" srcId="{233D4D37-4D87-4A88-AEAA-C4FBB10DD870}" destId="{C1EF7206-87F6-4D2C-9621-204A5D427FA5}" srcOrd="0" destOrd="0" presId="urn:microsoft.com/office/officeart/2005/8/layout/list1"/>
    <dgm:cxn modelId="{C341C1CE-F28A-4C94-92FC-2329D66E4FC3}" type="presParOf" srcId="{233D4D37-4D87-4A88-AEAA-C4FBB10DD870}" destId="{3F6799B7-D0B0-46E8-A15B-08230CE11E49}" srcOrd="1" destOrd="0" presId="urn:microsoft.com/office/officeart/2005/8/layout/list1"/>
    <dgm:cxn modelId="{229F5B06-E3BD-45F5-8EF6-4D99E5C3343B}" type="presParOf" srcId="{9A113A3E-FED8-4B2B-9474-47EB2247E1E8}" destId="{FBE5A7F4-208F-4ABA-A61F-AE446D1AB967}" srcOrd="1" destOrd="0" presId="urn:microsoft.com/office/officeart/2005/8/layout/list1"/>
    <dgm:cxn modelId="{A8987FC7-F63E-4627-A1EB-F0166EB03211}" type="presParOf" srcId="{9A113A3E-FED8-4B2B-9474-47EB2247E1E8}" destId="{7A566B4D-3D9D-43D2-A0C3-AD00704385BB}" srcOrd="2" destOrd="0" presId="urn:microsoft.com/office/officeart/2005/8/layout/list1"/>
    <dgm:cxn modelId="{8B62E7FF-F2F7-4D18-86F2-02117E0A46D3}" type="presParOf" srcId="{9A113A3E-FED8-4B2B-9474-47EB2247E1E8}" destId="{C4940111-A1B3-4844-A442-8C2D858C84AD}" srcOrd="3" destOrd="0" presId="urn:microsoft.com/office/officeart/2005/8/layout/list1"/>
    <dgm:cxn modelId="{42F19866-1759-47B0-B9AB-1F9A7AC8A800}" type="presParOf" srcId="{9A113A3E-FED8-4B2B-9474-47EB2247E1E8}" destId="{53E9A180-3C8C-49A6-9403-61C465F8C1FD}" srcOrd="4" destOrd="0" presId="urn:microsoft.com/office/officeart/2005/8/layout/list1"/>
    <dgm:cxn modelId="{98E6F62E-996A-4D82-8FE5-2E07F202FEE7}" type="presParOf" srcId="{53E9A180-3C8C-49A6-9403-61C465F8C1FD}" destId="{20C15E65-B990-4F04-A2E3-6C5162CED591}" srcOrd="0" destOrd="0" presId="urn:microsoft.com/office/officeart/2005/8/layout/list1"/>
    <dgm:cxn modelId="{FF710585-FC84-4359-9A1C-EAEC8D2DA4D0}" type="presParOf" srcId="{53E9A180-3C8C-49A6-9403-61C465F8C1FD}" destId="{5A29AA71-38E5-4A4A-8614-2678895F462A}" srcOrd="1" destOrd="0" presId="urn:microsoft.com/office/officeart/2005/8/layout/list1"/>
    <dgm:cxn modelId="{6E529105-588D-4FD6-A0A1-68945B7DF33A}" type="presParOf" srcId="{9A113A3E-FED8-4B2B-9474-47EB2247E1E8}" destId="{F6008AE4-1986-40D2-97DD-640DEF15BDFC}" srcOrd="5" destOrd="0" presId="urn:microsoft.com/office/officeart/2005/8/layout/list1"/>
    <dgm:cxn modelId="{87B4391B-2F80-4BBF-A72F-F78785774D23}" type="presParOf" srcId="{9A113A3E-FED8-4B2B-9474-47EB2247E1E8}" destId="{1F8661D8-1A58-45B4-BADF-E70D43BA575E}" srcOrd="6" destOrd="0" presId="urn:microsoft.com/office/officeart/2005/8/layout/list1"/>
    <dgm:cxn modelId="{E16F9D21-B007-4EB6-90AF-8E2831FDA58C}" type="presParOf" srcId="{9A113A3E-FED8-4B2B-9474-47EB2247E1E8}" destId="{03A4AD8A-5B70-425D-A1E4-0776973E72B7}" srcOrd="7" destOrd="0" presId="urn:microsoft.com/office/officeart/2005/8/layout/list1"/>
    <dgm:cxn modelId="{520F62F8-7ECF-491A-8FF9-19BE33F4A1C7}" type="presParOf" srcId="{9A113A3E-FED8-4B2B-9474-47EB2247E1E8}" destId="{B92371F5-DACF-4338-9E17-9BDE35E4A209}" srcOrd="8" destOrd="0" presId="urn:microsoft.com/office/officeart/2005/8/layout/list1"/>
    <dgm:cxn modelId="{E4395766-395E-4D35-ABA0-0A2062F0878A}" type="presParOf" srcId="{B92371F5-DACF-4338-9E17-9BDE35E4A209}" destId="{5367B25A-08A5-46AF-8C6C-DC7BB6903792}" srcOrd="0" destOrd="0" presId="urn:microsoft.com/office/officeart/2005/8/layout/list1"/>
    <dgm:cxn modelId="{643EBCE8-DBF9-4AB4-8E7F-6061C47BB143}" type="presParOf" srcId="{B92371F5-DACF-4338-9E17-9BDE35E4A209}" destId="{9F31FEF9-97DD-45A0-B8DC-36AB0F57B497}" srcOrd="1" destOrd="0" presId="urn:microsoft.com/office/officeart/2005/8/layout/list1"/>
    <dgm:cxn modelId="{68D1098F-9061-47B4-B818-4C875579A1BC}" type="presParOf" srcId="{9A113A3E-FED8-4B2B-9474-47EB2247E1E8}" destId="{337C765F-C50A-4254-968E-72AE40498599}" srcOrd="9" destOrd="0" presId="urn:microsoft.com/office/officeart/2005/8/layout/list1"/>
    <dgm:cxn modelId="{05F688A8-F443-4BC3-BA27-2F127132073F}" type="presParOf" srcId="{9A113A3E-FED8-4B2B-9474-47EB2247E1E8}" destId="{EEE5D338-360B-4CF7-8883-1F47FF9635E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6FDD65-85F3-4D77-8A7A-3580B70D561C}" type="doc">
      <dgm:prSet loTypeId="urn:microsoft.com/office/officeart/2005/8/layout/p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L"/>
        </a:p>
      </dgm:t>
    </dgm:pt>
    <dgm:pt modelId="{AF71913A-08A0-449D-8785-6907C8A2049E}">
      <dgm:prSet phldrT="[Texto]"/>
      <dgm:spPr/>
      <dgm:t>
        <a:bodyPr/>
        <a:lstStyle/>
        <a:p>
          <a:r>
            <a:rPr lang="es-CL" dirty="0">
              <a:latin typeface="Comic Sans MS" panose="030F0702030302020204" pitchFamily="66" charset="0"/>
            </a:rPr>
            <a:t>Interés en su progreso</a:t>
          </a:r>
        </a:p>
      </dgm:t>
    </dgm:pt>
    <dgm:pt modelId="{3297ACF6-F0DB-484C-AB3F-FBC3A327FCDE}" type="parTrans" cxnId="{27F8EB1A-EB8E-4FA9-9F12-CB0F376903E3}">
      <dgm:prSet/>
      <dgm:spPr/>
      <dgm:t>
        <a:bodyPr/>
        <a:lstStyle/>
        <a:p>
          <a:endParaRPr lang="es-CL"/>
        </a:p>
      </dgm:t>
    </dgm:pt>
    <dgm:pt modelId="{5B2B95C4-E5E3-4EED-81AB-B2F657BF28CC}" type="sibTrans" cxnId="{27F8EB1A-EB8E-4FA9-9F12-CB0F376903E3}">
      <dgm:prSet/>
      <dgm:spPr/>
      <dgm:t>
        <a:bodyPr/>
        <a:lstStyle/>
        <a:p>
          <a:endParaRPr lang="es-CL"/>
        </a:p>
      </dgm:t>
    </dgm:pt>
    <dgm:pt modelId="{7F7CF768-8E45-4F89-819C-BB971568DCF5}">
      <dgm:prSet phldrT="[Texto]"/>
      <dgm:spPr/>
      <dgm:t>
        <a:bodyPr/>
        <a:lstStyle/>
        <a:p>
          <a:r>
            <a:rPr lang="es-CL" dirty="0">
              <a:latin typeface="Comic Sans MS" panose="030F0702030302020204" pitchFamily="66" charset="0"/>
            </a:rPr>
            <a:t>Confianza entre padres e hijos</a:t>
          </a:r>
        </a:p>
      </dgm:t>
    </dgm:pt>
    <dgm:pt modelId="{FB8AE08D-CA67-43B0-9371-D11DAA6B0D99}" type="parTrans" cxnId="{0BC6C4C8-5920-4042-B4A8-523E1FB9A71B}">
      <dgm:prSet/>
      <dgm:spPr/>
      <dgm:t>
        <a:bodyPr/>
        <a:lstStyle/>
        <a:p>
          <a:endParaRPr lang="es-CL"/>
        </a:p>
      </dgm:t>
    </dgm:pt>
    <dgm:pt modelId="{01E038B4-8AB2-4187-B2B1-F0115DE06DAF}" type="sibTrans" cxnId="{0BC6C4C8-5920-4042-B4A8-523E1FB9A71B}">
      <dgm:prSet/>
      <dgm:spPr/>
      <dgm:t>
        <a:bodyPr/>
        <a:lstStyle/>
        <a:p>
          <a:endParaRPr lang="es-CL"/>
        </a:p>
      </dgm:t>
    </dgm:pt>
    <dgm:pt modelId="{3B7CCDEC-0536-49E0-ADDC-4C75BEA0A432}">
      <dgm:prSet phldrT="[Texto]"/>
      <dgm:spPr/>
      <dgm:t>
        <a:bodyPr/>
        <a:lstStyle/>
        <a:p>
          <a:r>
            <a:rPr lang="es-CL" dirty="0">
              <a:latin typeface="Comic Sans MS" panose="030F0702030302020204" pitchFamily="66" charset="0"/>
            </a:rPr>
            <a:t>Resolución madura de conflictos</a:t>
          </a:r>
        </a:p>
      </dgm:t>
    </dgm:pt>
    <dgm:pt modelId="{ADC097D7-6802-4A70-81F4-A9CC2829B6DE}" type="parTrans" cxnId="{A988E560-B347-4CE4-BA85-9C644DA9E51F}">
      <dgm:prSet/>
      <dgm:spPr/>
      <dgm:t>
        <a:bodyPr/>
        <a:lstStyle/>
        <a:p>
          <a:endParaRPr lang="es-CL"/>
        </a:p>
      </dgm:t>
    </dgm:pt>
    <dgm:pt modelId="{67BD3ED9-B8E7-4AB0-8E68-0BB2427B4FBD}" type="sibTrans" cxnId="{A988E560-B347-4CE4-BA85-9C644DA9E51F}">
      <dgm:prSet/>
      <dgm:spPr/>
      <dgm:t>
        <a:bodyPr/>
        <a:lstStyle/>
        <a:p>
          <a:endParaRPr lang="es-CL"/>
        </a:p>
      </dgm:t>
    </dgm:pt>
    <dgm:pt modelId="{FBCB0141-D075-490D-B2A1-BD8B05658052}">
      <dgm:prSet phldrT="[Texto]"/>
      <dgm:spPr/>
      <dgm:t>
        <a:bodyPr/>
        <a:lstStyle/>
        <a:p>
          <a:r>
            <a:rPr lang="es-CL" dirty="0">
              <a:latin typeface="Comic Sans MS" panose="030F0702030302020204" pitchFamily="66" charset="0"/>
            </a:rPr>
            <a:t>Acompañamiento remoto constante</a:t>
          </a:r>
        </a:p>
      </dgm:t>
    </dgm:pt>
    <dgm:pt modelId="{40E19057-3806-4978-9112-D98238F81B6E}" type="parTrans" cxnId="{AF250276-C218-4627-9286-A7F5074104C3}">
      <dgm:prSet/>
      <dgm:spPr/>
      <dgm:t>
        <a:bodyPr/>
        <a:lstStyle/>
        <a:p>
          <a:endParaRPr lang="es-CL"/>
        </a:p>
      </dgm:t>
    </dgm:pt>
    <dgm:pt modelId="{F9BF25CF-2AC9-4D45-953B-5E74071B1288}" type="sibTrans" cxnId="{AF250276-C218-4627-9286-A7F5074104C3}">
      <dgm:prSet/>
      <dgm:spPr/>
      <dgm:t>
        <a:bodyPr/>
        <a:lstStyle/>
        <a:p>
          <a:endParaRPr lang="es-CL"/>
        </a:p>
      </dgm:t>
    </dgm:pt>
    <dgm:pt modelId="{4B3888F4-07AD-4595-93A5-491796818095}" type="pres">
      <dgm:prSet presAssocID="{346FDD65-85F3-4D77-8A7A-3580B70D561C}" presName="Name0" presStyleCnt="0">
        <dgm:presLayoutVars>
          <dgm:dir/>
          <dgm:resizeHandles val="exact"/>
        </dgm:presLayoutVars>
      </dgm:prSet>
      <dgm:spPr/>
    </dgm:pt>
    <dgm:pt modelId="{2F51FBC1-B541-4E91-B777-EEC7F2C9095B}" type="pres">
      <dgm:prSet presAssocID="{AF71913A-08A0-449D-8785-6907C8A2049E}" presName="compNode" presStyleCnt="0"/>
      <dgm:spPr/>
    </dgm:pt>
    <dgm:pt modelId="{9CD7F369-5C70-41A3-A4E1-FE31E9F15020}" type="pres">
      <dgm:prSet presAssocID="{AF71913A-08A0-449D-8785-6907C8A2049E}" presName="pict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5B1AF69C-5826-446C-B19C-CBFB38544297}" type="pres">
      <dgm:prSet presAssocID="{AF71913A-08A0-449D-8785-6907C8A2049E}" presName="textRect" presStyleLbl="revTx" presStyleIdx="0" presStyleCnt="4">
        <dgm:presLayoutVars>
          <dgm:bulletEnabled val="1"/>
        </dgm:presLayoutVars>
      </dgm:prSet>
      <dgm:spPr/>
    </dgm:pt>
    <dgm:pt modelId="{360D7F86-C42F-47D2-84DC-BBB5E75F3E6B}" type="pres">
      <dgm:prSet presAssocID="{5B2B95C4-E5E3-4EED-81AB-B2F657BF28CC}" presName="sibTrans" presStyleLbl="sibTrans2D1" presStyleIdx="0" presStyleCnt="0"/>
      <dgm:spPr/>
    </dgm:pt>
    <dgm:pt modelId="{B14D4BB7-0DF1-4750-AB15-9F344FF063F1}" type="pres">
      <dgm:prSet presAssocID="{7F7CF768-8E45-4F89-819C-BB971568DCF5}" presName="compNode" presStyleCnt="0"/>
      <dgm:spPr/>
    </dgm:pt>
    <dgm:pt modelId="{D9C4C186-FB7F-4186-9E6B-BA0514306D29}" type="pres">
      <dgm:prSet presAssocID="{7F7CF768-8E45-4F89-819C-BB971568DCF5}" presName="pictRect" presStyleLbl="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extLst>
        <a:ext uri="{E40237B7-FDA0-4F09-8148-C483321AD2D9}">
          <dgm14:cNvPr xmlns:dgm14="http://schemas.microsoft.com/office/drawing/2010/diagram" id="0" name="" descr="Retrato de dos adultos felices y un niño"/>
        </a:ext>
      </dgm:extLst>
    </dgm:pt>
    <dgm:pt modelId="{B4B2FD97-D9D9-4A6D-94AF-14454EB23A5B}" type="pres">
      <dgm:prSet presAssocID="{7F7CF768-8E45-4F89-819C-BB971568DCF5}" presName="textRect" presStyleLbl="revTx" presStyleIdx="1" presStyleCnt="4">
        <dgm:presLayoutVars>
          <dgm:bulletEnabled val="1"/>
        </dgm:presLayoutVars>
      </dgm:prSet>
      <dgm:spPr/>
    </dgm:pt>
    <dgm:pt modelId="{09DFD239-0DB1-417E-90EF-1731E15DD88C}" type="pres">
      <dgm:prSet presAssocID="{01E038B4-8AB2-4187-B2B1-F0115DE06DAF}" presName="sibTrans" presStyleLbl="sibTrans2D1" presStyleIdx="0" presStyleCnt="0"/>
      <dgm:spPr/>
    </dgm:pt>
    <dgm:pt modelId="{2D88E7F4-8E76-4687-9E53-647F794836EC}" type="pres">
      <dgm:prSet presAssocID="{3B7CCDEC-0536-49E0-ADDC-4C75BEA0A432}" presName="compNode" presStyleCnt="0"/>
      <dgm:spPr/>
    </dgm:pt>
    <dgm:pt modelId="{D3226202-869E-4F45-A9C9-8CEAA8FB102C}" type="pres">
      <dgm:prSet presAssocID="{3B7CCDEC-0536-49E0-ADDC-4C75BEA0A432}" presName="pictRect" presStyleLbl="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2113F82D-CEF9-45F6-B1D1-187EAB830BDB}" type="pres">
      <dgm:prSet presAssocID="{3B7CCDEC-0536-49E0-ADDC-4C75BEA0A432}" presName="textRect" presStyleLbl="revTx" presStyleIdx="2" presStyleCnt="4">
        <dgm:presLayoutVars>
          <dgm:bulletEnabled val="1"/>
        </dgm:presLayoutVars>
      </dgm:prSet>
      <dgm:spPr/>
    </dgm:pt>
    <dgm:pt modelId="{02C6CE11-D1F2-4E05-9579-7123AFA65422}" type="pres">
      <dgm:prSet presAssocID="{67BD3ED9-B8E7-4AB0-8E68-0BB2427B4FBD}" presName="sibTrans" presStyleLbl="sibTrans2D1" presStyleIdx="0" presStyleCnt="0"/>
      <dgm:spPr/>
    </dgm:pt>
    <dgm:pt modelId="{94532262-27E2-4C29-84CE-DE1B448EE6D2}" type="pres">
      <dgm:prSet presAssocID="{FBCB0141-D075-490D-B2A1-BD8B05658052}" presName="compNode" presStyleCnt="0"/>
      <dgm:spPr/>
    </dgm:pt>
    <dgm:pt modelId="{07C92F2B-56F1-422D-B8E9-D3BF1BA95722}" type="pres">
      <dgm:prSet presAssocID="{FBCB0141-D075-490D-B2A1-BD8B05658052}" presName="pictRect" presStyleLbl="node1" presStyleIdx="3" presStyleCnt="4" custLinFactNeighborX="-877" custLinFactNeighborY="-9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18354518-3E3D-4CAA-AA49-1E7EC451C86F}" type="pres">
      <dgm:prSet presAssocID="{FBCB0141-D075-490D-B2A1-BD8B05658052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27F8EB1A-EB8E-4FA9-9F12-CB0F376903E3}" srcId="{346FDD65-85F3-4D77-8A7A-3580B70D561C}" destId="{AF71913A-08A0-449D-8785-6907C8A2049E}" srcOrd="0" destOrd="0" parTransId="{3297ACF6-F0DB-484C-AB3F-FBC3A327FCDE}" sibTransId="{5B2B95C4-E5E3-4EED-81AB-B2F657BF28CC}"/>
    <dgm:cxn modelId="{39DDAB2D-4312-4522-AB44-C77A1A7FBAF0}" type="presOf" srcId="{FBCB0141-D075-490D-B2A1-BD8B05658052}" destId="{18354518-3E3D-4CAA-AA49-1E7EC451C86F}" srcOrd="0" destOrd="0" presId="urn:microsoft.com/office/officeart/2005/8/layout/pList1"/>
    <dgm:cxn modelId="{B0FF6B5F-BBC5-4BCF-943B-685856596548}" type="presOf" srcId="{7F7CF768-8E45-4F89-819C-BB971568DCF5}" destId="{B4B2FD97-D9D9-4A6D-94AF-14454EB23A5B}" srcOrd="0" destOrd="0" presId="urn:microsoft.com/office/officeart/2005/8/layout/pList1"/>
    <dgm:cxn modelId="{A988E560-B347-4CE4-BA85-9C644DA9E51F}" srcId="{346FDD65-85F3-4D77-8A7A-3580B70D561C}" destId="{3B7CCDEC-0536-49E0-ADDC-4C75BEA0A432}" srcOrd="2" destOrd="0" parTransId="{ADC097D7-6802-4A70-81F4-A9CC2829B6DE}" sibTransId="{67BD3ED9-B8E7-4AB0-8E68-0BB2427B4FBD}"/>
    <dgm:cxn modelId="{F31DE74E-4D80-4238-A132-5E8794ACD2AD}" type="presOf" srcId="{AF71913A-08A0-449D-8785-6907C8A2049E}" destId="{5B1AF69C-5826-446C-B19C-CBFB38544297}" srcOrd="0" destOrd="0" presId="urn:microsoft.com/office/officeart/2005/8/layout/pList1"/>
    <dgm:cxn modelId="{93CC7652-4CDA-4F67-A092-EA5B048D9930}" type="presOf" srcId="{01E038B4-8AB2-4187-B2B1-F0115DE06DAF}" destId="{09DFD239-0DB1-417E-90EF-1731E15DD88C}" srcOrd="0" destOrd="0" presId="urn:microsoft.com/office/officeart/2005/8/layout/pList1"/>
    <dgm:cxn modelId="{AF250276-C218-4627-9286-A7F5074104C3}" srcId="{346FDD65-85F3-4D77-8A7A-3580B70D561C}" destId="{FBCB0141-D075-490D-B2A1-BD8B05658052}" srcOrd="3" destOrd="0" parTransId="{40E19057-3806-4978-9112-D98238F81B6E}" sibTransId="{F9BF25CF-2AC9-4D45-953B-5E74071B1288}"/>
    <dgm:cxn modelId="{F40D817F-8D1E-4A33-A2CB-06D63A252CFC}" type="presOf" srcId="{3B7CCDEC-0536-49E0-ADDC-4C75BEA0A432}" destId="{2113F82D-CEF9-45F6-B1D1-187EAB830BDB}" srcOrd="0" destOrd="0" presId="urn:microsoft.com/office/officeart/2005/8/layout/pList1"/>
    <dgm:cxn modelId="{CA87E982-5481-4B2B-B99E-A678A1C068BA}" type="presOf" srcId="{346FDD65-85F3-4D77-8A7A-3580B70D561C}" destId="{4B3888F4-07AD-4595-93A5-491796818095}" srcOrd="0" destOrd="0" presId="urn:microsoft.com/office/officeart/2005/8/layout/pList1"/>
    <dgm:cxn modelId="{0BC6C4C8-5920-4042-B4A8-523E1FB9A71B}" srcId="{346FDD65-85F3-4D77-8A7A-3580B70D561C}" destId="{7F7CF768-8E45-4F89-819C-BB971568DCF5}" srcOrd="1" destOrd="0" parTransId="{FB8AE08D-CA67-43B0-9371-D11DAA6B0D99}" sibTransId="{01E038B4-8AB2-4187-B2B1-F0115DE06DAF}"/>
    <dgm:cxn modelId="{D641EBE6-D693-49E2-9768-5C30A55D3E51}" type="presOf" srcId="{5B2B95C4-E5E3-4EED-81AB-B2F657BF28CC}" destId="{360D7F86-C42F-47D2-84DC-BBB5E75F3E6B}" srcOrd="0" destOrd="0" presId="urn:microsoft.com/office/officeart/2005/8/layout/pList1"/>
    <dgm:cxn modelId="{982660E7-1629-4BE9-8253-7312A03A222F}" type="presOf" srcId="{67BD3ED9-B8E7-4AB0-8E68-0BB2427B4FBD}" destId="{02C6CE11-D1F2-4E05-9579-7123AFA65422}" srcOrd="0" destOrd="0" presId="urn:microsoft.com/office/officeart/2005/8/layout/pList1"/>
    <dgm:cxn modelId="{67A2CABF-C1D4-4FE4-92A0-D6C4DC2FD694}" type="presParOf" srcId="{4B3888F4-07AD-4595-93A5-491796818095}" destId="{2F51FBC1-B541-4E91-B777-EEC7F2C9095B}" srcOrd="0" destOrd="0" presId="urn:microsoft.com/office/officeart/2005/8/layout/pList1"/>
    <dgm:cxn modelId="{0AA51C82-7D91-42D2-AD41-761C5B300142}" type="presParOf" srcId="{2F51FBC1-B541-4E91-B777-EEC7F2C9095B}" destId="{9CD7F369-5C70-41A3-A4E1-FE31E9F15020}" srcOrd="0" destOrd="0" presId="urn:microsoft.com/office/officeart/2005/8/layout/pList1"/>
    <dgm:cxn modelId="{3EC66160-A767-4D5B-A71F-459C58B9FF7B}" type="presParOf" srcId="{2F51FBC1-B541-4E91-B777-EEC7F2C9095B}" destId="{5B1AF69C-5826-446C-B19C-CBFB38544297}" srcOrd="1" destOrd="0" presId="urn:microsoft.com/office/officeart/2005/8/layout/pList1"/>
    <dgm:cxn modelId="{D8BF389A-0C87-40AB-80F7-31129BB6B962}" type="presParOf" srcId="{4B3888F4-07AD-4595-93A5-491796818095}" destId="{360D7F86-C42F-47D2-84DC-BBB5E75F3E6B}" srcOrd="1" destOrd="0" presId="urn:microsoft.com/office/officeart/2005/8/layout/pList1"/>
    <dgm:cxn modelId="{EEAA35D2-9EBB-44F8-AE31-06E86D258D7C}" type="presParOf" srcId="{4B3888F4-07AD-4595-93A5-491796818095}" destId="{B14D4BB7-0DF1-4750-AB15-9F344FF063F1}" srcOrd="2" destOrd="0" presId="urn:microsoft.com/office/officeart/2005/8/layout/pList1"/>
    <dgm:cxn modelId="{B8E3C2ED-57A4-42B1-82B8-F268BF8D0AB3}" type="presParOf" srcId="{B14D4BB7-0DF1-4750-AB15-9F344FF063F1}" destId="{D9C4C186-FB7F-4186-9E6B-BA0514306D29}" srcOrd="0" destOrd="0" presId="urn:microsoft.com/office/officeart/2005/8/layout/pList1"/>
    <dgm:cxn modelId="{6BE96448-DE91-4B2A-B44D-11BE32EA9D0B}" type="presParOf" srcId="{B14D4BB7-0DF1-4750-AB15-9F344FF063F1}" destId="{B4B2FD97-D9D9-4A6D-94AF-14454EB23A5B}" srcOrd="1" destOrd="0" presId="urn:microsoft.com/office/officeart/2005/8/layout/pList1"/>
    <dgm:cxn modelId="{66701509-237C-4590-AE1E-2F047659CC6F}" type="presParOf" srcId="{4B3888F4-07AD-4595-93A5-491796818095}" destId="{09DFD239-0DB1-417E-90EF-1731E15DD88C}" srcOrd="3" destOrd="0" presId="urn:microsoft.com/office/officeart/2005/8/layout/pList1"/>
    <dgm:cxn modelId="{6BD1CCBE-1C23-42D8-8EC6-B4BFBA1631E5}" type="presParOf" srcId="{4B3888F4-07AD-4595-93A5-491796818095}" destId="{2D88E7F4-8E76-4687-9E53-647F794836EC}" srcOrd="4" destOrd="0" presId="urn:microsoft.com/office/officeart/2005/8/layout/pList1"/>
    <dgm:cxn modelId="{D843227C-C150-4D1E-B6A6-3DFD2AB2C0C2}" type="presParOf" srcId="{2D88E7F4-8E76-4687-9E53-647F794836EC}" destId="{D3226202-869E-4F45-A9C9-8CEAA8FB102C}" srcOrd="0" destOrd="0" presId="urn:microsoft.com/office/officeart/2005/8/layout/pList1"/>
    <dgm:cxn modelId="{48F75994-8558-4EEE-A065-BC58FA52EACE}" type="presParOf" srcId="{2D88E7F4-8E76-4687-9E53-647F794836EC}" destId="{2113F82D-CEF9-45F6-B1D1-187EAB830BDB}" srcOrd="1" destOrd="0" presId="urn:microsoft.com/office/officeart/2005/8/layout/pList1"/>
    <dgm:cxn modelId="{E967451F-8A7E-475B-BBDB-FB0BF4CEC92B}" type="presParOf" srcId="{4B3888F4-07AD-4595-93A5-491796818095}" destId="{02C6CE11-D1F2-4E05-9579-7123AFA65422}" srcOrd="5" destOrd="0" presId="urn:microsoft.com/office/officeart/2005/8/layout/pList1"/>
    <dgm:cxn modelId="{B9B05FB2-7FC7-48F4-9255-651133D96A68}" type="presParOf" srcId="{4B3888F4-07AD-4595-93A5-491796818095}" destId="{94532262-27E2-4C29-84CE-DE1B448EE6D2}" srcOrd="6" destOrd="0" presId="urn:microsoft.com/office/officeart/2005/8/layout/pList1"/>
    <dgm:cxn modelId="{8A0A98CC-6AE7-477C-A910-43799775026F}" type="presParOf" srcId="{94532262-27E2-4C29-84CE-DE1B448EE6D2}" destId="{07C92F2B-56F1-422D-B8E9-D3BF1BA95722}" srcOrd="0" destOrd="0" presId="urn:microsoft.com/office/officeart/2005/8/layout/pList1"/>
    <dgm:cxn modelId="{E6A96464-59CB-4EF7-B1DF-7F38B8BDCB6C}" type="presParOf" srcId="{94532262-27E2-4C29-84CE-DE1B448EE6D2}" destId="{18354518-3E3D-4CAA-AA49-1E7EC451C86F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070011-3C63-4EA6-BDA9-4AD3BF0ECEFD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L"/>
        </a:p>
      </dgm:t>
    </dgm:pt>
    <dgm:pt modelId="{B7C87F6E-0A82-41D7-867B-A42A8966BD80}">
      <dgm:prSet phldrT="[Texto]"/>
      <dgm:spPr/>
      <dgm:t>
        <a:bodyPr/>
        <a:lstStyle/>
        <a:p>
          <a:r>
            <a:rPr lang="es-CL" dirty="0"/>
            <a:t>¡Iniciar el día con entusiasmo!</a:t>
          </a:r>
        </a:p>
      </dgm:t>
    </dgm:pt>
    <dgm:pt modelId="{02D3C531-5F78-403D-88D6-059500CF223A}" type="parTrans" cxnId="{C1F3A1FC-36DA-4443-AD7B-2383DF53366A}">
      <dgm:prSet/>
      <dgm:spPr/>
      <dgm:t>
        <a:bodyPr/>
        <a:lstStyle/>
        <a:p>
          <a:endParaRPr lang="es-CL"/>
        </a:p>
      </dgm:t>
    </dgm:pt>
    <dgm:pt modelId="{21670A41-943F-4F23-BDDE-C6FAFFF40B1C}" type="sibTrans" cxnId="{C1F3A1FC-36DA-4443-AD7B-2383DF53366A}">
      <dgm:prSet/>
      <dgm:spPr/>
      <dgm:t>
        <a:bodyPr/>
        <a:lstStyle/>
        <a:p>
          <a:endParaRPr lang="es-CL"/>
        </a:p>
      </dgm:t>
    </dgm:pt>
    <dgm:pt modelId="{3904FC1A-7C2F-499D-BAB2-DC81750BDB31}">
      <dgm:prSet phldrT="[Texto]"/>
      <dgm:spPr/>
      <dgm:t>
        <a:bodyPr/>
        <a:lstStyle/>
        <a:p>
          <a:r>
            <a:rPr lang="es-CL" dirty="0"/>
            <a:t>Preparar la clase que toca durante el día, mantener cuadernos al día y con la materia pasada en clases. </a:t>
          </a:r>
        </a:p>
      </dgm:t>
    </dgm:pt>
    <dgm:pt modelId="{9EA89FF3-2D24-4E2C-89C0-7807F60F2059}" type="parTrans" cxnId="{38BB3EAA-F496-49EF-A7F3-DC602BF34BAA}">
      <dgm:prSet/>
      <dgm:spPr/>
      <dgm:t>
        <a:bodyPr/>
        <a:lstStyle/>
        <a:p>
          <a:endParaRPr lang="es-CL"/>
        </a:p>
      </dgm:t>
    </dgm:pt>
    <dgm:pt modelId="{5B98F350-54B9-40AA-832C-83B387D710F4}" type="sibTrans" cxnId="{38BB3EAA-F496-49EF-A7F3-DC602BF34BAA}">
      <dgm:prSet/>
      <dgm:spPr/>
      <dgm:t>
        <a:bodyPr/>
        <a:lstStyle/>
        <a:p>
          <a:endParaRPr lang="es-CL"/>
        </a:p>
      </dgm:t>
    </dgm:pt>
    <dgm:pt modelId="{384F387C-D766-42A2-971A-B6778B486BF4}">
      <dgm:prSet phldrT="[Texto]"/>
      <dgm:spPr/>
      <dgm:t>
        <a:bodyPr/>
        <a:lstStyle/>
        <a:p>
          <a:r>
            <a:rPr lang="es-CL"/>
            <a:t>Ingreso a la clase conferencia, activando cámara y micrófono.</a:t>
          </a:r>
          <a:endParaRPr lang="es-CL" dirty="0"/>
        </a:p>
      </dgm:t>
    </dgm:pt>
    <dgm:pt modelId="{B9E05DA1-D076-4CB2-A6F8-41486768A635}" type="parTrans" cxnId="{E178870D-1A00-4371-9CAF-4507EB713955}">
      <dgm:prSet/>
      <dgm:spPr/>
      <dgm:t>
        <a:bodyPr/>
        <a:lstStyle/>
        <a:p>
          <a:endParaRPr lang="es-CL"/>
        </a:p>
      </dgm:t>
    </dgm:pt>
    <dgm:pt modelId="{8FC7BF2C-B86B-4030-81E7-639D76AB2588}" type="sibTrans" cxnId="{E178870D-1A00-4371-9CAF-4507EB713955}">
      <dgm:prSet/>
      <dgm:spPr/>
      <dgm:t>
        <a:bodyPr/>
        <a:lstStyle/>
        <a:p>
          <a:endParaRPr lang="es-CL"/>
        </a:p>
      </dgm:t>
    </dgm:pt>
    <dgm:pt modelId="{BA6B8E8E-216D-426F-B51C-9870310866CA}">
      <dgm:prSet phldrT="[Texto]"/>
      <dgm:spPr/>
      <dgm:t>
        <a:bodyPr/>
        <a:lstStyle/>
        <a:p>
          <a:r>
            <a:rPr lang="es-CL" dirty="0"/>
            <a:t>Saludar a profesor, colocar atención exclusivamente a la clase y tomar apuntes. ¡Abrir especialmente micrófono cuando sea tiempo de preguntas!</a:t>
          </a:r>
        </a:p>
      </dgm:t>
    </dgm:pt>
    <dgm:pt modelId="{11CECD4A-461A-4A52-989A-265BA38AF58F}" type="parTrans" cxnId="{88FD4357-3C7C-45D8-A12B-5B65ADAD384C}">
      <dgm:prSet/>
      <dgm:spPr/>
      <dgm:t>
        <a:bodyPr/>
        <a:lstStyle/>
        <a:p>
          <a:endParaRPr lang="es-CL"/>
        </a:p>
      </dgm:t>
    </dgm:pt>
    <dgm:pt modelId="{21108B42-6646-4A2E-9E8D-76D9B08398A9}" type="sibTrans" cxnId="{88FD4357-3C7C-45D8-A12B-5B65ADAD384C}">
      <dgm:prSet/>
      <dgm:spPr/>
      <dgm:t>
        <a:bodyPr/>
        <a:lstStyle/>
        <a:p>
          <a:endParaRPr lang="es-CL"/>
        </a:p>
      </dgm:t>
    </dgm:pt>
    <dgm:pt modelId="{5D159F92-39B0-4102-8C63-6586568625EE}" type="pres">
      <dgm:prSet presAssocID="{8F070011-3C63-4EA6-BDA9-4AD3BF0ECEFD}" presName="linear" presStyleCnt="0">
        <dgm:presLayoutVars>
          <dgm:animLvl val="lvl"/>
          <dgm:resizeHandles val="exact"/>
        </dgm:presLayoutVars>
      </dgm:prSet>
      <dgm:spPr/>
    </dgm:pt>
    <dgm:pt modelId="{B2ED4305-00A9-4D34-A0E6-17F6B91E94F6}" type="pres">
      <dgm:prSet presAssocID="{B7C87F6E-0A82-41D7-867B-A42A8966BD80}" presName="parentText" presStyleLbl="node1" presStyleIdx="0" presStyleCnt="2" custLinFactNeighborX="1484" custLinFactNeighborY="-38615">
        <dgm:presLayoutVars>
          <dgm:chMax val="0"/>
          <dgm:bulletEnabled val="1"/>
        </dgm:presLayoutVars>
      </dgm:prSet>
      <dgm:spPr/>
    </dgm:pt>
    <dgm:pt modelId="{8FCF9CD6-BF2C-4BFE-B7D9-656E38EA5EDE}" type="pres">
      <dgm:prSet presAssocID="{B7C87F6E-0A82-41D7-867B-A42A8966BD80}" presName="childText" presStyleLbl="revTx" presStyleIdx="0" presStyleCnt="2" custLinFactNeighborX="-371" custLinFactNeighborY="-17904">
        <dgm:presLayoutVars>
          <dgm:bulletEnabled val="1"/>
        </dgm:presLayoutVars>
      </dgm:prSet>
      <dgm:spPr/>
    </dgm:pt>
    <dgm:pt modelId="{EA62BC44-BE1A-4986-9638-BBDC0837AE6A}" type="pres">
      <dgm:prSet presAssocID="{384F387C-D766-42A2-971A-B6778B486BF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0577D40-2439-4AAB-BE1B-FDC905BBBF0D}" type="pres">
      <dgm:prSet presAssocID="{384F387C-D766-42A2-971A-B6778B486BF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E178870D-1A00-4371-9CAF-4507EB713955}" srcId="{8F070011-3C63-4EA6-BDA9-4AD3BF0ECEFD}" destId="{384F387C-D766-42A2-971A-B6778B486BF4}" srcOrd="1" destOrd="0" parTransId="{B9E05DA1-D076-4CB2-A6F8-41486768A635}" sibTransId="{8FC7BF2C-B86B-4030-81E7-639D76AB2588}"/>
    <dgm:cxn modelId="{2AC4C625-E4F7-4680-8AC4-C08C6A49D6DD}" type="presOf" srcId="{384F387C-D766-42A2-971A-B6778B486BF4}" destId="{EA62BC44-BE1A-4986-9638-BBDC0837AE6A}" srcOrd="0" destOrd="0" presId="urn:microsoft.com/office/officeart/2005/8/layout/vList2"/>
    <dgm:cxn modelId="{230F7246-94A1-470F-AE9E-A558DBCFD7EF}" type="presOf" srcId="{8F070011-3C63-4EA6-BDA9-4AD3BF0ECEFD}" destId="{5D159F92-39B0-4102-8C63-6586568625EE}" srcOrd="0" destOrd="0" presId="urn:microsoft.com/office/officeart/2005/8/layout/vList2"/>
    <dgm:cxn modelId="{F0E64974-EA4E-438A-A9BC-9CF21CDC0BB7}" type="presOf" srcId="{BA6B8E8E-216D-426F-B51C-9870310866CA}" destId="{10577D40-2439-4AAB-BE1B-FDC905BBBF0D}" srcOrd="0" destOrd="0" presId="urn:microsoft.com/office/officeart/2005/8/layout/vList2"/>
    <dgm:cxn modelId="{88FD4357-3C7C-45D8-A12B-5B65ADAD384C}" srcId="{384F387C-D766-42A2-971A-B6778B486BF4}" destId="{BA6B8E8E-216D-426F-B51C-9870310866CA}" srcOrd="0" destOrd="0" parTransId="{11CECD4A-461A-4A52-989A-265BA38AF58F}" sibTransId="{21108B42-6646-4A2E-9E8D-76D9B08398A9}"/>
    <dgm:cxn modelId="{E122CF7C-6C8E-4025-852F-668E5A5B953B}" type="presOf" srcId="{B7C87F6E-0A82-41D7-867B-A42A8966BD80}" destId="{B2ED4305-00A9-4D34-A0E6-17F6B91E94F6}" srcOrd="0" destOrd="0" presId="urn:microsoft.com/office/officeart/2005/8/layout/vList2"/>
    <dgm:cxn modelId="{38BB3EAA-F496-49EF-A7F3-DC602BF34BAA}" srcId="{B7C87F6E-0A82-41D7-867B-A42A8966BD80}" destId="{3904FC1A-7C2F-499D-BAB2-DC81750BDB31}" srcOrd="0" destOrd="0" parTransId="{9EA89FF3-2D24-4E2C-89C0-7807F60F2059}" sibTransId="{5B98F350-54B9-40AA-832C-83B387D710F4}"/>
    <dgm:cxn modelId="{5D170EEF-1DC5-459A-A14E-FC8BF70A5C8E}" type="presOf" srcId="{3904FC1A-7C2F-499D-BAB2-DC81750BDB31}" destId="{8FCF9CD6-BF2C-4BFE-B7D9-656E38EA5EDE}" srcOrd="0" destOrd="0" presId="urn:microsoft.com/office/officeart/2005/8/layout/vList2"/>
    <dgm:cxn modelId="{C1F3A1FC-36DA-4443-AD7B-2383DF53366A}" srcId="{8F070011-3C63-4EA6-BDA9-4AD3BF0ECEFD}" destId="{B7C87F6E-0A82-41D7-867B-A42A8966BD80}" srcOrd="0" destOrd="0" parTransId="{02D3C531-5F78-403D-88D6-059500CF223A}" sibTransId="{21670A41-943F-4F23-BDDE-C6FAFFF40B1C}"/>
    <dgm:cxn modelId="{79196E6F-0829-409C-A506-006982B4F176}" type="presParOf" srcId="{5D159F92-39B0-4102-8C63-6586568625EE}" destId="{B2ED4305-00A9-4D34-A0E6-17F6B91E94F6}" srcOrd="0" destOrd="0" presId="urn:microsoft.com/office/officeart/2005/8/layout/vList2"/>
    <dgm:cxn modelId="{E4F4D2ED-FA86-480D-BAC0-461B5C3C91F3}" type="presParOf" srcId="{5D159F92-39B0-4102-8C63-6586568625EE}" destId="{8FCF9CD6-BF2C-4BFE-B7D9-656E38EA5EDE}" srcOrd="1" destOrd="0" presId="urn:microsoft.com/office/officeart/2005/8/layout/vList2"/>
    <dgm:cxn modelId="{033CC0DD-D80C-4042-BDD2-A089D9043302}" type="presParOf" srcId="{5D159F92-39B0-4102-8C63-6586568625EE}" destId="{EA62BC44-BE1A-4986-9638-BBDC0837AE6A}" srcOrd="2" destOrd="0" presId="urn:microsoft.com/office/officeart/2005/8/layout/vList2"/>
    <dgm:cxn modelId="{8CFBD78D-AE8E-40AD-AEA6-65EE44E2E218}" type="presParOf" srcId="{5D159F92-39B0-4102-8C63-6586568625EE}" destId="{10577D40-2439-4AAB-BE1B-FDC905BBBF0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1EFC192-BB94-4D76-BA8D-54AF82A16106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L"/>
        </a:p>
      </dgm:t>
    </dgm:pt>
    <dgm:pt modelId="{E26C0405-C98A-48F8-B699-8ED71DC6D9EC}">
      <dgm:prSet phldrT="[Texto]"/>
      <dgm:spPr/>
      <dgm:t>
        <a:bodyPr/>
        <a:lstStyle/>
        <a:p>
          <a:r>
            <a:rPr lang="es-C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Saludar al profesor </a:t>
          </a:r>
        </a:p>
      </dgm:t>
    </dgm:pt>
    <dgm:pt modelId="{FA4BFF4B-9D84-4606-AF5D-A1314CD3EDE3}" type="parTrans" cxnId="{DC68A9A1-9E7F-493E-8A6B-DF132A1A9234}">
      <dgm:prSet/>
      <dgm:spPr/>
      <dgm:t>
        <a:bodyPr/>
        <a:lstStyle/>
        <a:p>
          <a:endParaRPr lang="es-CL"/>
        </a:p>
      </dgm:t>
    </dgm:pt>
    <dgm:pt modelId="{B5156860-E5CB-44E0-84C3-D910DDB164A4}" type="sibTrans" cxnId="{DC68A9A1-9E7F-493E-8A6B-DF132A1A9234}">
      <dgm:prSet/>
      <dgm:spPr/>
      <dgm:t>
        <a:bodyPr/>
        <a:lstStyle/>
        <a:p>
          <a:endParaRPr lang="es-CL"/>
        </a:p>
      </dgm:t>
    </dgm:pt>
    <dgm:pt modelId="{D1824E16-26FC-41E0-8AE5-2C2C3CAD38E1}">
      <dgm:prSet phldrT="[Texto]"/>
      <dgm:spPr/>
      <dgm:t>
        <a:bodyPr/>
        <a:lstStyle/>
        <a:p>
          <a:r>
            <a:rPr lang="es-C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Activar cámara</a:t>
          </a:r>
        </a:p>
      </dgm:t>
    </dgm:pt>
    <dgm:pt modelId="{A79ED015-2837-475F-84E7-3A5F574E44B7}" type="parTrans" cxnId="{DBFA6324-C362-4F1E-B64E-B71F0EDC575E}">
      <dgm:prSet/>
      <dgm:spPr/>
      <dgm:t>
        <a:bodyPr/>
        <a:lstStyle/>
        <a:p>
          <a:endParaRPr lang="es-CL"/>
        </a:p>
      </dgm:t>
    </dgm:pt>
    <dgm:pt modelId="{E772ABFA-E4A9-4943-ABED-AFE1DEEDC740}" type="sibTrans" cxnId="{DBFA6324-C362-4F1E-B64E-B71F0EDC575E}">
      <dgm:prSet/>
      <dgm:spPr/>
      <dgm:t>
        <a:bodyPr/>
        <a:lstStyle/>
        <a:p>
          <a:endParaRPr lang="es-CL"/>
        </a:p>
      </dgm:t>
    </dgm:pt>
    <dgm:pt modelId="{C1ABD2D7-9731-411C-A34F-C345D38DB017}">
      <dgm:prSet phldrT="[Texto]"/>
      <dgm:spPr/>
      <dgm:t>
        <a:bodyPr/>
        <a:lstStyle/>
        <a:p>
          <a:r>
            <a:rPr lang="es-C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Participar activamente en clases</a:t>
          </a:r>
        </a:p>
      </dgm:t>
    </dgm:pt>
    <dgm:pt modelId="{84F59C0E-3CE0-4860-8B2B-80FFC2447815}" type="parTrans" cxnId="{49BB2F34-A214-4083-B0CB-6B00CA5A20B6}">
      <dgm:prSet/>
      <dgm:spPr/>
      <dgm:t>
        <a:bodyPr/>
        <a:lstStyle/>
        <a:p>
          <a:endParaRPr lang="es-CL"/>
        </a:p>
      </dgm:t>
    </dgm:pt>
    <dgm:pt modelId="{3E422C4E-D22D-4912-98DF-7D825087B45B}" type="sibTrans" cxnId="{49BB2F34-A214-4083-B0CB-6B00CA5A20B6}">
      <dgm:prSet/>
      <dgm:spPr/>
      <dgm:t>
        <a:bodyPr/>
        <a:lstStyle/>
        <a:p>
          <a:endParaRPr lang="es-CL"/>
        </a:p>
      </dgm:t>
    </dgm:pt>
    <dgm:pt modelId="{03FECF0F-F38F-4551-A8B7-900C634BF89F}">
      <dgm:prSet phldrT="[Texto]"/>
      <dgm:spPr/>
      <dgm:t>
        <a:bodyPr/>
        <a:lstStyle/>
        <a:p>
          <a:r>
            <a:rPr lang="es-C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Escribir la materia en el cuaderno</a:t>
          </a:r>
        </a:p>
      </dgm:t>
    </dgm:pt>
    <dgm:pt modelId="{BFA64CE4-4366-4C61-B7C2-0B60DA074560}" type="parTrans" cxnId="{115F32B3-BEA0-4BDC-86E6-BC292C9BE5EC}">
      <dgm:prSet/>
      <dgm:spPr/>
      <dgm:t>
        <a:bodyPr/>
        <a:lstStyle/>
        <a:p>
          <a:endParaRPr lang="es-CL"/>
        </a:p>
      </dgm:t>
    </dgm:pt>
    <dgm:pt modelId="{B2BC6580-288D-4671-8247-29DA2E965B6A}" type="sibTrans" cxnId="{115F32B3-BEA0-4BDC-86E6-BC292C9BE5EC}">
      <dgm:prSet/>
      <dgm:spPr/>
      <dgm:t>
        <a:bodyPr/>
        <a:lstStyle/>
        <a:p>
          <a:endParaRPr lang="es-CL"/>
        </a:p>
      </dgm:t>
    </dgm:pt>
    <dgm:pt modelId="{29C06149-F001-4E4D-80BE-62CA26662A3A}">
      <dgm:prSet phldrT="[Texto]"/>
      <dgm:spPr/>
      <dgm:t>
        <a:bodyPr/>
        <a:lstStyle/>
        <a:p>
          <a:r>
            <a:rPr lang="es-C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Realizar consultas al profesor en la clase</a:t>
          </a:r>
        </a:p>
      </dgm:t>
    </dgm:pt>
    <dgm:pt modelId="{F5FF74B0-A86B-4234-8849-EA5B2568D195}" type="parTrans" cxnId="{1D91F1DF-C8CE-4175-9D4A-FC66143854E3}">
      <dgm:prSet/>
      <dgm:spPr/>
      <dgm:t>
        <a:bodyPr/>
        <a:lstStyle/>
        <a:p>
          <a:endParaRPr lang="es-CL"/>
        </a:p>
      </dgm:t>
    </dgm:pt>
    <dgm:pt modelId="{82B96933-4739-45B3-B78C-97E1A48CD97F}" type="sibTrans" cxnId="{1D91F1DF-C8CE-4175-9D4A-FC66143854E3}">
      <dgm:prSet/>
      <dgm:spPr/>
      <dgm:t>
        <a:bodyPr/>
        <a:lstStyle/>
        <a:p>
          <a:endParaRPr lang="es-CL"/>
        </a:p>
      </dgm:t>
    </dgm:pt>
    <dgm:pt modelId="{DA34BA92-E579-4625-AA81-2BB7BC01EF68}" type="pres">
      <dgm:prSet presAssocID="{A1EFC192-BB94-4D76-BA8D-54AF82A16106}" presName="diagram" presStyleCnt="0">
        <dgm:presLayoutVars>
          <dgm:dir/>
          <dgm:resizeHandles val="exact"/>
        </dgm:presLayoutVars>
      </dgm:prSet>
      <dgm:spPr/>
    </dgm:pt>
    <dgm:pt modelId="{EAC611BE-7DD8-4132-BC6E-97402416387D}" type="pres">
      <dgm:prSet presAssocID="{E26C0405-C98A-48F8-B699-8ED71DC6D9EC}" presName="node" presStyleLbl="node1" presStyleIdx="0" presStyleCnt="5">
        <dgm:presLayoutVars>
          <dgm:bulletEnabled val="1"/>
        </dgm:presLayoutVars>
      </dgm:prSet>
      <dgm:spPr/>
    </dgm:pt>
    <dgm:pt modelId="{922D1958-634D-480E-B9B0-29AFA3594163}" type="pres">
      <dgm:prSet presAssocID="{B5156860-E5CB-44E0-84C3-D910DDB164A4}" presName="sibTrans" presStyleCnt="0"/>
      <dgm:spPr/>
    </dgm:pt>
    <dgm:pt modelId="{1B64BE89-7A76-4AF0-B146-76BB4ABC7BD0}" type="pres">
      <dgm:prSet presAssocID="{D1824E16-26FC-41E0-8AE5-2C2C3CAD38E1}" presName="node" presStyleLbl="node1" presStyleIdx="1" presStyleCnt="5">
        <dgm:presLayoutVars>
          <dgm:bulletEnabled val="1"/>
        </dgm:presLayoutVars>
      </dgm:prSet>
      <dgm:spPr/>
    </dgm:pt>
    <dgm:pt modelId="{FF10A682-012B-40D1-8A07-00C93B2CE937}" type="pres">
      <dgm:prSet presAssocID="{E772ABFA-E4A9-4943-ABED-AFE1DEEDC740}" presName="sibTrans" presStyleCnt="0"/>
      <dgm:spPr/>
    </dgm:pt>
    <dgm:pt modelId="{4C5B479A-8CE1-44AD-99D5-21C4B17612C3}" type="pres">
      <dgm:prSet presAssocID="{C1ABD2D7-9731-411C-A34F-C345D38DB017}" presName="node" presStyleLbl="node1" presStyleIdx="2" presStyleCnt="5">
        <dgm:presLayoutVars>
          <dgm:bulletEnabled val="1"/>
        </dgm:presLayoutVars>
      </dgm:prSet>
      <dgm:spPr/>
    </dgm:pt>
    <dgm:pt modelId="{BA6ED410-6E70-45FE-86F5-A6837D13987C}" type="pres">
      <dgm:prSet presAssocID="{3E422C4E-D22D-4912-98DF-7D825087B45B}" presName="sibTrans" presStyleCnt="0"/>
      <dgm:spPr/>
    </dgm:pt>
    <dgm:pt modelId="{4F288832-486C-47E3-A5BB-C3FE04BF9504}" type="pres">
      <dgm:prSet presAssocID="{03FECF0F-F38F-4551-A8B7-900C634BF89F}" presName="node" presStyleLbl="node1" presStyleIdx="3" presStyleCnt="5">
        <dgm:presLayoutVars>
          <dgm:bulletEnabled val="1"/>
        </dgm:presLayoutVars>
      </dgm:prSet>
      <dgm:spPr/>
    </dgm:pt>
    <dgm:pt modelId="{21FF3290-F068-4080-B323-12DC3D1D793D}" type="pres">
      <dgm:prSet presAssocID="{B2BC6580-288D-4671-8247-29DA2E965B6A}" presName="sibTrans" presStyleCnt="0"/>
      <dgm:spPr/>
    </dgm:pt>
    <dgm:pt modelId="{D2B6FF67-CD85-4CC9-A033-D18E51328399}" type="pres">
      <dgm:prSet presAssocID="{29C06149-F001-4E4D-80BE-62CA26662A3A}" presName="node" presStyleLbl="node1" presStyleIdx="4" presStyleCnt="5">
        <dgm:presLayoutVars>
          <dgm:bulletEnabled val="1"/>
        </dgm:presLayoutVars>
      </dgm:prSet>
      <dgm:spPr/>
    </dgm:pt>
  </dgm:ptLst>
  <dgm:cxnLst>
    <dgm:cxn modelId="{4CA4A41E-D23B-4B2A-843B-C1410B384EDD}" type="presOf" srcId="{A1EFC192-BB94-4D76-BA8D-54AF82A16106}" destId="{DA34BA92-E579-4625-AA81-2BB7BC01EF68}" srcOrd="0" destOrd="0" presId="urn:microsoft.com/office/officeart/2005/8/layout/default"/>
    <dgm:cxn modelId="{DBFA6324-C362-4F1E-B64E-B71F0EDC575E}" srcId="{A1EFC192-BB94-4D76-BA8D-54AF82A16106}" destId="{D1824E16-26FC-41E0-8AE5-2C2C3CAD38E1}" srcOrd="1" destOrd="0" parTransId="{A79ED015-2837-475F-84E7-3A5F574E44B7}" sibTransId="{E772ABFA-E4A9-4943-ABED-AFE1DEEDC740}"/>
    <dgm:cxn modelId="{49BB2F34-A214-4083-B0CB-6B00CA5A20B6}" srcId="{A1EFC192-BB94-4D76-BA8D-54AF82A16106}" destId="{C1ABD2D7-9731-411C-A34F-C345D38DB017}" srcOrd="2" destOrd="0" parTransId="{84F59C0E-3CE0-4860-8B2B-80FFC2447815}" sibTransId="{3E422C4E-D22D-4912-98DF-7D825087B45B}"/>
    <dgm:cxn modelId="{25546784-3D4E-447B-9D04-DB6E33B518AF}" type="presOf" srcId="{29C06149-F001-4E4D-80BE-62CA26662A3A}" destId="{D2B6FF67-CD85-4CC9-A033-D18E51328399}" srcOrd="0" destOrd="0" presId="urn:microsoft.com/office/officeart/2005/8/layout/default"/>
    <dgm:cxn modelId="{75DA4094-3C1C-4FF4-989F-F9F2FF8E15A5}" type="presOf" srcId="{D1824E16-26FC-41E0-8AE5-2C2C3CAD38E1}" destId="{1B64BE89-7A76-4AF0-B146-76BB4ABC7BD0}" srcOrd="0" destOrd="0" presId="urn:microsoft.com/office/officeart/2005/8/layout/default"/>
    <dgm:cxn modelId="{DC68A9A1-9E7F-493E-8A6B-DF132A1A9234}" srcId="{A1EFC192-BB94-4D76-BA8D-54AF82A16106}" destId="{E26C0405-C98A-48F8-B699-8ED71DC6D9EC}" srcOrd="0" destOrd="0" parTransId="{FA4BFF4B-9D84-4606-AF5D-A1314CD3EDE3}" sibTransId="{B5156860-E5CB-44E0-84C3-D910DDB164A4}"/>
    <dgm:cxn modelId="{115F32B3-BEA0-4BDC-86E6-BC292C9BE5EC}" srcId="{A1EFC192-BB94-4D76-BA8D-54AF82A16106}" destId="{03FECF0F-F38F-4551-A8B7-900C634BF89F}" srcOrd="3" destOrd="0" parTransId="{BFA64CE4-4366-4C61-B7C2-0B60DA074560}" sibTransId="{B2BC6580-288D-4671-8247-29DA2E965B6A}"/>
    <dgm:cxn modelId="{8284E7BB-31B1-4483-844A-3ABE8978AA09}" type="presOf" srcId="{E26C0405-C98A-48F8-B699-8ED71DC6D9EC}" destId="{EAC611BE-7DD8-4132-BC6E-97402416387D}" srcOrd="0" destOrd="0" presId="urn:microsoft.com/office/officeart/2005/8/layout/default"/>
    <dgm:cxn modelId="{E2CF11D2-564F-4B17-90BA-8013485EF788}" type="presOf" srcId="{C1ABD2D7-9731-411C-A34F-C345D38DB017}" destId="{4C5B479A-8CE1-44AD-99D5-21C4B17612C3}" srcOrd="0" destOrd="0" presId="urn:microsoft.com/office/officeart/2005/8/layout/default"/>
    <dgm:cxn modelId="{1D91F1DF-C8CE-4175-9D4A-FC66143854E3}" srcId="{A1EFC192-BB94-4D76-BA8D-54AF82A16106}" destId="{29C06149-F001-4E4D-80BE-62CA26662A3A}" srcOrd="4" destOrd="0" parTransId="{F5FF74B0-A86B-4234-8849-EA5B2568D195}" sibTransId="{82B96933-4739-45B3-B78C-97E1A48CD97F}"/>
    <dgm:cxn modelId="{35301EEF-D002-4708-BA11-5336C343C27C}" type="presOf" srcId="{03FECF0F-F38F-4551-A8B7-900C634BF89F}" destId="{4F288832-486C-47E3-A5BB-C3FE04BF9504}" srcOrd="0" destOrd="0" presId="urn:microsoft.com/office/officeart/2005/8/layout/default"/>
    <dgm:cxn modelId="{057EECB6-146A-49B4-A732-81291AAE4114}" type="presParOf" srcId="{DA34BA92-E579-4625-AA81-2BB7BC01EF68}" destId="{EAC611BE-7DD8-4132-BC6E-97402416387D}" srcOrd="0" destOrd="0" presId="urn:microsoft.com/office/officeart/2005/8/layout/default"/>
    <dgm:cxn modelId="{62CF4218-35A0-43E6-999E-5755A561E9C4}" type="presParOf" srcId="{DA34BA92-E579-4625-AA81-2BB7BC01EF68}" destId="{922D1958-634D-480E-B9B0-29AFA3594163}" srcOrd="1" destOrd="0" presId="urn:microsoft.com/office/officeart/2005/8/layout/default"/>
    <dgm:cxn modelId="{3FA7E4B6-C451-468B-8D94-3FA22F517034}" type="presParOf" srcId="{DA34BA92-E579-4625-AA81-2BB7BC01EF68}" destId="{1B64BE89-7A76-4AF0-B146-76BB4ABC7BD0}" srcOrd="2" destOrd="0" presId="urn:microsoft.com/office/officeart/2005/8/layout/default"/>
    <dgm:cxn modelId="{F8313BBF-C2CE-4C05-AD40-0095FB3997D3}" type="presParOf" srcId="{DA34BA92-E579-4625-AA81-2BB7BC01EF68}" destId="{FF10A682-012B-40D1-8A07-00C93B2CE937}" srcOrd="3" destOrd="0" presId="urn:microsoft.com/office/officeart/2005/8/layout/default"/>
    <dgm:cxn modelId="{2BC6B4E3-155F-453F-957D-4DE1672718C5}" type="presParOf" srcId="{DA34BA92-E579-4625-AA81-2BB7BC01EF68}" destId="{4C5B479A-8CE1-44AD-99D5-21C4B17612C3}" srcOrd="4" destOrd="0" presId="urn:microsoft.com/office/officeart/2005/8/layout/default"/>
    <dgm:cxn modelId="{0D57C61A-A769-4C81-8110-7657657BB66A}" type="presParOf" srcId="{DA34BA92-E579-4625-AA81-2BB7BC01EF68}" destId="{BA6ED410-6E70-45FE-86F5-A6837D13987C}" srcOrd="5" destOrd="0" presId="urn:microsoft.com/office/officeart/2005/8/layout/default"/>
    <dgm:cxn modelId="{6465DE15-E144-4DDB-B97A-E5E220AE75DF}" type="presParOf" srcId="{DA34BA92-E579-4625-AA81-2BB7BC01EF68}" destId="{4F288832-486C-47E3-A5BB-C3FE04BF9504}" srcOrd="6" destOrd="0" presId="urn:microsoft.com/office/officeart/2005/8/layout/default"/>
    <dgm:cxn modelId="{2A89399C-AA11-48EE-B23B-5833788B6985}" type="presParOf" srcId="{DA34BA92-E579-4625-AA81-2BB7BC01EF68}" destId="{21FF3290-F068-4080-B323-12DC3D1D793D}" srcOrd="7" destOrd="0" presId="urn:microsoft.com/office/officeart/2005/8/layout/default"/>
    <dgm:cxn modelId="{7DD13648-E797-49F9-85C2-73956ABB8728}" type="presParOf" srcId="{DA34BA92-E579-4625-AA81-2BB7BC01EF68}" destId="{D2B6FF67-CD85-4CC9-A033-D18E5132839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4DA8640-2544-47E9-AB79-BEC460E78CE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L"/>
        </a:p>
      </dgm:t>
    </dgm:pt>
    <dgm:pt modelId="{0E15EC5C-D19D-428E-BFA1-180488771551}">
      <dgm:prSet phldrT="[Texto]" custT="1"/>
      <dgm:spPr/>
      <dgm:t>
        <a:bodyPr/>
        <a:lstStyle/>
        <a:p>
          <a:r>
            <a:rPr lang="es-CL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Profesor a través de una pantalla.</a:t>
          </a:r>
        </a:p>
      </dgm:t>
    </dgm:pt>
    <dgm:pt modelId="{C2AC3AE4-5278-4D6D-A66F-0F9CABFBE1E3}" type="parTrans" cxnId="{824E5A6E-7541-4AD3-A337-A3427368F149}">
      <dgm:prSet/>
      <dgm:spPr/>
      <dgm:t>
        <a:bodyPr/>
        <a:lstStyle/>
        <a:p>
          <a:endParaRPr lang="es-CL"/>
        </a:p>
      </dgm:t>
    </dgm:pt>
    <dgm:pt modelId="{9C45811F-3BBA-4EF9-A1D2-3F4CA54F3A09}" type="sibTrans" cxnId="{824E5A6E-7541-4AD3-A337-A3427368F149}">
      <dgm:prSet/>
      <dgm:spPr/>
      <dgm:t>
        <a:bodyPr/>
        <a:lstStyle/>
        <a:p>
          <a:endParaRPr lang="es-CL"/>
        </a:p>
      </dgm:t>
    </dgm:pt>
    <dgm:pt modelId="{BDE5F21E-8E85-4222-A2BE-D0760CD6F9B2}">
      <dgm:prSet phldrT="[Texto]" custT="1"/>
      <dgm:spPr/>
      <dgm:t>
        <a:bodyPr/>
        <a:lstStyle/>
        <a:p>
          <a:r>
            <a:rPr lang="es-CL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Brindar conocimiento, contención y apoyo a estudiantes. Necesita </a:t>
          </a:r>
          <a:r>
            <a:rPr lang="es-CL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retroalimentación </a:t>
          </a:r>
          <a:r>
            <a:rPr lang="es-CL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 sus estudiantes.</a:t>
          </a:r>
        </a:p>
      </dgm:t>
    </dgm:pt>
    <dgm:pt modelId="{CCF7F316-7482-4CD2-A9DD-2BBB94DE31EC}" type="parTrans" cxnId="{DF97D168-7603-4EC6-9055-218936BE4424}">
      <dgm:prSet/>
      <dgm:spPr/>
      <dgm:t>
        <a:bodyPr/>
        <a:lstStyle/>
        <a:p>
          <a:endParaRPr lang="es-CL"/>
        </a:p>
      </dgm:t>
    </dgm:pt>
    <dgm:pt modelId="{FE969CAC-38C6-4749-AF19-7D9E68AEC6E7}" type="sibTrans" cxnId="{DF97D168-7603-4EC6-9055-218936BE4424}">
      <dgm:prSet/>
      <dgm:spPr/>
      <dgm:t>
        <a:bodyPr/>
        <a:lstStyle/>
        <a:p>
          <a:endParaRPr lang="es-CL"/>
        </a:p>
      </dgm:t>
    </dgm:pt>
    <dgm:pt modelId="{01CDA28D-8E18-4632-A2D2-109747F18100}">
      <dgm:prSet phldrT="[Texto]" custT="1"/>
      <dgm:spPr/>
      <dgm:t>
        <a:bodyPr/>
        <a:lstStyle/>
        <a:p>
          <a:r>
            <a:rPr lang="es-CL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Estudiante frente a la cámara.</a:t>
          </a:r>
        </a:p>
      </dgm:t>
    </dgm:pt>
    <dgm:pt modelId="{E88131C2-8458-4F35-9AA4-B23FB46B3C6C}" type="parTrans" cxnId="{07B4D9FC-91B4-47F8-947D-AE3DC9A5792B}">
      <dgm:prSet/>
      <dgm:spPr/>
      <dgm:t>
        <a:bodyPr/>
        <a:lstStyle/>
        <a:p>
          <a:endParaRPr lang="es-CL"/>
        </a:p>
      </dgm:t>
    </dgm:pt>
    <dgm:pt modelId="{FDF81B9F-F5DA-4A64-89AE-3F116962FD26}" type="sibTrans" cxnId="{07B4D9FC-91B4-47F8-947D-AE3DC9A5792B}">
      <dgm:prSet/>
      <dgm:spPr/>
      <dgm:t>
        <a:bodyPr/>
        <a:lstStyle/>
        <a:p>
          <a:endParaRPr lang="es-CL"/>
        </a:p>
      </dgm:t>
    </dgm:pt>
    <dgm:pt modelId="{5E2E9511-F627-4D9F-8780-6B4A7CC67D1B}">
      <dgm:prSet phldrT="[Texto]" custT="1"/>
      <dgm:spPr/>
      <dgm:t>
        <a:bodyPr/>
        <a:lstStyle/>
        <a:p>
          <a:r>
            <a:rPr lang="es-CL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Participa de las clases, realiza sus consultas y escribe la materia en su cuaderno. Necesita hacerse presente en clases.</a:t>
          </a:r>
        </a:p>
      </dgm:t>
    </dgm:pt>
    <dgm:pt modelId="{652F5C02-E470-4883-9443-1D53891B7BD3}" type="parTrans" cxnId="{23F7B87B-14FA-496C-B30F-32939B61A3B2}">
      <dgm:prSet/>
      <dgm:spPr/>
      <dgm:t>
        <a:bodyPr/>
        <a:lstStyle/>
        <a:p>
          <a:endParaRPr lang="es-CL"/>
        </a:p>
      </dgm:t>
    </dgm:pt>
    <dgm:pt modelId="{65FEEF08-AFEC-4E25-B2F6-82685A85AF52}" type="sibTrans" cxnId="{23F7B87B-14FA-496C-B30F-32939B61A3B2}">
      <dgm:prSet/>
      <dgm:spPr/>
      <dgm:t>
        <a:bodyPr/>
        <a:lstStyle/>
        <a:p>
          <a:endParaRPr lang="es-CL"/>
        </a:p>
      </dgm:t>
    </dgm:pt>
    <dgm:pt modelId="{7F08DE19-8522-4CB6-85DE-4C0DD8FAEABB}" type="pres">
      <dgm:prSet presAssocID="{B4DA8640-2544-47E9-AB79-BEC460E78CEC}" presName="linear" presStyleCnt="0">
        <dgm:presLayoutVars>
          <dgm:animLvl val="lvl"/>
          <dgm:resizeHandles val="exact"/>
        </dgm:presLayoutVars>
      </dgm:prSet>
      <dgm:spPr/>
    </dgm:pt>
    <dgm:pt modelId="{EF813304-8E49-4D29-967A-31C6E552254B}" type="pres">
      <dgm:prSet presAssocID="{0E15EC5C-D19D-428E-BFA1-18048877155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D44DB63-DCE0-43B0-B4EC-6C099B791A47}" type="pres">
      <dgm:prSet presAssocID="{0E15EC5C-D19D-428E-BFA1-180488771551}" presName="childText" presStyleLbl="revTx" presStyleIdx="0" presStyleCnt="2">
        <dgm:presLayoutVars>
          <dgm:bulletEnabled val="1"/>
        </dgm:presLayoutVars>
      </dgm:prSet>
      <dgm:spPr/>
    </dgm:pt>
    <dgm:pt modelId="{5E781479-1D9A-4334-9BF5-C511A0C6593C}" type="pres">
      <dgm:prSet presAssocID="{01CDA28D-8E18-4632-A2D2-109747F1810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CD4FF49-5B22-4961-9E5D-A270F9B0C488}" type="pres">
      <dgm:prSet presAssocID="{01CDA28D-8E18-4632-A2D2-109747F18100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422BF95E-11BA-4FDD-8BA7-5F2FDF5AFB92}" type="presOf" srcId="{5E2E9511-F627-4D9F-8780-6B4A7CC67D1B}" destId="{7CD4FF49-5B22-4961-9E5D-A270F9B0C488}" srcOrd="0" destOrd="0" presId="urn:microsoft.com/office/officeart/2005/8/layout/vList2"/>
    <dgm:cxn modelId="{E4D89266-BDC3-48B4-8F71-36771D01955E}" type="presOf" srcId="{0E15EC5C-D19D-428E-BFA1-180488771551}" destId="{EF813304-8E49-4D29-967A-31C6E552254B}" srcOrd="0" destOrd="0" presId="urn:microsoft.com/office/officeart/2005/8/layout/vList2"/>
    <dgm:cxn modelId="{DF97D168-7603-4EC6-9055-218936BE4424}" srcId="{0E15EC5C-D19D-428E-BFA1-180488771551}" destId="{BDE5F21E-8E85-4222-A2BE-D0760CD6F9B2}" srcOrd="0" destOrd="0" parTransId="{CCF7F316-7482-4CD2-A9DD-2BBB94DE31EC}" sibTransId="{FE969CAC-38C6-4749-AF19-7D9E68AEC6E7}"/>
    <dgm:cxn modelId="{824E5A6E-7541-4AD3-A337-A3427368F149}" srcId="{B4DA8640-2544-47E9-AB79-BEC460E78CEC}" destId="{0E15EC5C-D19D-428E-BFA1-180488771551}" srcOrd="0" destOrd="0" parTransId="{C2AC3AE4-5278-4D6D-A66F-0F9CABFBE1E3}" sibTransId="{9C45811F-3BBA-4EF9-A1D2-3F4CA54F3A09}"/>
    <dgm:cxn modelId="{A3F66453-2619-4708-AC71-F2B7F5B73B69}" type="presOf" srcId="{B4DA8640-2544-47E9-AB79-BEC460E78CEC}" destId="{7F08DE19-8522-4CB6-85DE-4C0DD8FAEABB}" srcOrd="0" destOrd="0" presId="urn:microsoft.com/office/officeart/2005/8/layout/vList2"/>
    <dgm:cxn modelId="{23F7B87B-14FA-496C-B30F-32939B61A3B2}" srcId="{01CDA28D-8E18-4632-A2D2-109747F18100}" destId="{5E2E9511-F627-4D9F-8780-6B4A7CC67D1B}" srcOrd="0" destOrd="0" parTransId="{652F5C02-E470-4883-9443-1D53891B7BD3}" sibTransId="{65FEEF08-AFEC-4E25-B2F6-82685A85AF52}"/>
    <dgm:cxn modelId="{09CDEA7D-8546-4FB0-9F03-ADA3C4CB17E2}" type="presOf" srcId="{BDE5F21E-8E85-4222-A2BE-D0760CD6F9B2}" destId="{4D44DB63-DCE0-43B0-B4EC-6C099B791A47}" srcOrd="0" destOrd="0" presId="urn:microsoft.com/office/officeart/2005/8/layout/vList2"/>
    <dgm:cxn modelId="{ED2A9FBC-931F-45B9-AF9A-85E7470FCB2A}" type="presOf" srcId="{01CDA28D-8E18-4632-A2D2-109747F18100}" destId="{5E781479-1D9A-4334-9BF5-C511A0C6593C}" srcOrd="0" destOrd="0" presId="urn:microsoft.com/office/officeart/2005/8/layout/vList2"/>
    <dgm:cxn modelId="{07B4D9FC-91B4-47F8-947D-AE3DC9A5792B}" srcId="{B4DA8640-2544-47E9-AB79-BEC460E78CEC}" destId="{01CDA28D-8E18-4632-A2D2-109747F18100}" srcOrd="1" destOrd="0" parTransId="{E88131C2-8458-4F35-9AA4-B23FB46B3C6C}" sibTransId="{FDF81B9F-F5DA-4A64-89AE-3F116962FD26}"/>
    <dgm:cxn modelId="{2A6C4559-A14B-4D7F-9A1B-80DC2C4EF40E}" type="presParOf" srcId="{7F08DE19-8522-4CB6-85DE-4C0DD8FAEABB}" destId="{EF813304-8E49-4D29-967A-31C6E552254B}" srcOrd="0" destOrd="0" presId="urn:microsoft.com/office/officeart/2005/8/layout/vList2"/>
    <dgm:cxn modelId="{59BB9B3B-A01F-4ECE-8570-28C2F535933A}" type="presParOf" srcId="{7F08DE19-8522-4CB6-85DE-4C0DD8FAEABB}" destId="{4D44DB63-DCE0-43B0-B4EC-6C099B791A47}" srcOrd="1" destOrd="0" presId="urn:microsoft.com/office/officeart/2005/8/layout/vList2"/>
    <dgm:cxn modelId="{FE8D727F-4176-425D-932C-8FD925345C0E}" type="presParOf" srcId="{7F08DE19-8522-4CB6-85DE-4C0DD8FAEABB}" destId="{5E781479-1D9A-4334-9BF5-C511A0C6593C}" srcOrd="2" destOrd="0" presId="urn:microsoft.com/office/officeart/2005/8/layout/vList2"/>
    <dgm:cxn modelId="{5F188DED-8607-4C31-B029-FEA0E2CE6BD4}" type="presParOf" srcId="{7F08DE19-8522-4CB6-85DE-4C0DD8FAEABB}" destId="{7CD4FF49-5B22-4961-9E5D-A270F9B0C48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B04A9A-C5BF-42EB-8820-960F139973DD}">
      <dsp:nvSpPr>
        <dsp:cNvPr id="0" name=""/>
        <dsp:cNvSpPr/>
      </dsp:nvSpPr>
      <dsp:spPr>
        <a:xfrm>
          <a:off x="0" y="0"/>
          <a:ext cx="9205843" cy="169333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>
              <a:effectLst/>
              <a:latin typeface="Comic Sans MS" panose="030F0702030302020204" pitchFamily="66" charset="0"/>
            </a:rPr>
            <a:t>UN NUEVO ENFOQUE DE APRENDIZAJE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>
              <a:effectLst/>
              <a:latin typeface="Comic Sans MS" panose="030F0702030302020204" pitchFamily="66" charset="0"/>
            </a:rPr>
            <a:t>Cuando hablamos de aprendizaje lo que queremos lograr en el alumno es que el estudiante adquieran un conocimiento propio y que lo vuelva parte de su vida, que sea proactivo y significativo</a:t>
          </a:r>
          <a:endParaRPr lang="es-CL" sz="1500" kern="1200" dirty="0"/>
        </a:p>
      </dsp:txBody>
      <dsp:txXfrm>
        <a:off x="2010501" y="0"/>
        <a:ext cx="7195341" cy="1693333"/>
      </dsp:txXfrm>
    </dsp:sp>
    <dsp:sp modelId="{3CEBDA68-CFA2-4E1E-AD16-F33164916B76}">
      <dsp:nvSpPr>
        <dsp:cNvPr id="0" name=""/>
        <dsp:cNvSpPr/>
      </dsp:nvSpPr>
      <dsp:spPr>
        <a:xfrm>
          <a:off x="169333" y="169333"/>
          <a:ext cx="1841168" cy="13546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434573-3EF7-45F8-B6D2-CE9C5F609C95}">
      <dsp:nvSpPr>
        <dsp:cNvPr id="0" name=""/>
        <dsp:cNvSpPr/>
      </dsp:nvSpPr>
      <dsp:spPr>
        <a:xfrm>
          <a:off x="0" y="1862666"/>
          <a:ext cx="9205843" cy="1693333"/>
        </a:xfrm>
        <a:prstGeom prst="roundRect">
          <a:avLst>
            <a:gd name="adj" fmla="val 10000"/>
          </a:avLst>
        </a:prstGeom>
        <a:solidFill>
          <a:schemeClr val="accent5">
            <a:hueOff val="3966229"/>
            <a:satOff val="-3909"/>
            <a:lumOff val="-78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>
              <a:latin typeface="Comic Sans MS" panose="030F0702030302020204" pitchFamily="66" charset="0"/>
            </a:rPr>
            <a:t>ESTUDIANTES INDEPENDIENTES 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>
              <a:latin typeface="Comic Sans MS" panose="030F0702030302020204" pitchFamily="66" charset="0"/>
            </a:rPr>
            <a:t>Debido a que la educación se vio forzada a adoptar un sistema remoto “Online”, tanto profesores como estudiantes debieron adaptarse a nuevas plataformas, en dónde el objetivo de brindar los contenidos se mantiene como principal eje.</a:t>
          </a:r>
          <a:endParaRPr lang="es-CL" sz="1500" kern="1200" dirty="0"/>
        </a:p>
      </dsp:txBody>
      <dsp:txXfrm>
        <a:off x="2010501" y="1862666"/>
        <a:ext cx="7195341" cy="1693333"/>
      </dsp:txXfrm>
    </dsp:sp>
    <dsp:sp modelId="{1014159F-75E1-4489-8C7F-0C1C811996B6}">
      <dsp:nvSpPr>
        <dsp:cNvPr id="0" name=""/>
        <dsp:cNvSpPr/>
      </dsp:nvSpPr>
      <dsp:spPr>
        <a:xfrm>
          <a:off x="172665" y="2111519"/>
          <a:ext cx="1841168" cy="13546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3EE11A-38CA-4C8E-A519-99A95AABA14B}">
      <dsp:nvSpPr>
        <dsp:cNvPr id="0" name=""/>
        <dsp:cNvSpPr/>
      </dsp:nvSpPr>
      <dsp:spPr>
        <a:xfrm>
          <a:off x="0" y="3725333"/>
          <a:ext cx="9205843" cy="1693333"/>
        </a:xfrm>
        <a:prstGeom prst="roundRect">
          <a:avLst>
            <a:gd name="adj" fmla="val 10000"/>
          </a:avLst>
        </a:prstGeom>
        <a:solidFill>
          <a:schemeClr val="accent5">
            <a:hueOff val="7932458"/>
            <a:satOff val="-7817"/>
            <a:lumOff val="-15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latin typeface="Comic Sans MS" panose="030F0702030302020204" pitchFamily="66" charset="0"/>
            </a:rPr>
            <a:t>COMPROMISO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latin typeface="Comic Sans MS" panose="030F0702030302020204" pitchFamily="66" charset="0"/>
            </a:rPr>
            <a:t>Gracias a la pandemia se recuperaron espacios antes perdidos en las familias, fomentando un mayor acceso a espacios de comunicación entre padres e hijos. La RESPONSABILIDAD Y COMPROMISO que los estudiantes puedan establecer con la institución es un camino que deben iniciar en conjunto con una adecuada SUPERVISIÓN PARENTAL.</a:t>
          </a:r>
          <a:endParaRPr lang="es-CL" sz="1500" kern="1200" dirty="0"/>
        </a:p>
      </dsp:txBody>
      <dsp:txXfrm>
        <a:off x="2010501" y="3725333"/>
        <a:ext cx="7195341" cy="1693333"/>
      </dsp:txXfrm>
    </dsp:sp>
    <dsp:sp modelId="{575A7FAF-1B03-4572-8BCD-49E6A408A849}">
      <dsp:nvSpPr>
        <dsp:cNvPr id="0" name=""/>
        <dsp:cNvSpPr/>
      </dsp:nvSpPr>
      <dsp:spPr>
        <a:xfrm>
          <a:off x="169333" y="3894666"/>
          <a:ext cx="1841168" cy="13546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566B4D-3D9D-43D2-A0C3-AD00704385BB}">
      <dsp:nvSpPr>
        <dsp:cNvPr id="0" name=""/>
        <dsp:cNvSpPr/>
      </dsp:nvSpPr>
      <dsp:spPr>
        <a:xfrm>
          <a:off x="0" y="232632"/>
          <a:ext cx="8795026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2592" tIns="249936" rIns="6825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Cumplimiento con responsabilidades académicas. </a:t>
          </a:r>
          <a:endParaRPr lang="es-C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Estudiante como protagonista activo en su aprendizaje.</a:t>
          </a:r>
        </a:p>
      </dsp:txBody>
      <dsp:txXfrm>
        <a:off x="0" y="232632"/>
        <a:ext cx="8795026" cy="831600"/>
      </dsp:txXfrm>
    </dsp:sp>
    <dsp:sp modelId="{3F6799B7-D0B0-46E8-A15B-08230CE11E49}">
      <dsp:nvSpPr>
        <dsp:cNvPr id="0" name=""/>
        <dsp:cNvSpPr/>
      </dsp:nvSpPr>
      <dsp:spPr>
        <a:xfrm>
          <a:off x="439751" y="55512"/>
          <a:ext cx="6156518" cy="3542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702" tIns="0" rIns="23270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>
              <a:solidFill>
                <a:schemeClr val="tx1">
                  <a:lumMod val="95000"/>
                  <a:lumOff val="5000"/>
                </a:schemeClr>
              </a:solidFill>
            </a:rPr>
            <a:t>Supervisión parental</a:t>
          </a:r>
        </a:p>
      </dsp:txBody>
      <dsp:txXfrm>
        <a:off x="457044" y="72805"/>
        <a:ext cx="6121932" cy="319654"/>
      </dsp:txXfrm>
    </dsp:sp>
    <dsp:sp modelId="{1F8661D8-1A58-45B4-BADF-E70D43BA575E}">
      <dsp:nvSpPr>
        <dsp:cNvPr id="0" name=""/>
        <dsp:cNvSpPr/>
      </dsp:nvSpPr>
      <dsp:spPr>
        <a:xfrm>
          <a:off x="0" y="1306152"/>
          <a:ext cx="8795026" cy="132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3088030"/>
              <a:satOff val="-26087"/>
              <a:lumOff val="-9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2592" tIns="249936" rIns="6825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Calendario escolar en orden con fechas.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Estudio a diario, sistemático, durante el día.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 horas de sueño.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Cuadernos al día.</a:t>
          </a:r>
        </a:p>
      </dsp:txBody>
      <dsp:txXfrm>
        <a:off x="0" y="1306152"/>
        <a:ext cx="8795026" cy="1323000"/>
      </dsp:txXfrm>
    </dsp:sp>
    <dsp:sp modelId="{5A29AA71-38E5-4A4A-8614-2678895F462A}">
      <dsp:nvSpPr>
        <dsp:cNvPr id="0" name=""/>
        <dsp:cNvSpPr/>
      </dsp:nvSpPr>
      <dsp:spPr>
        <a:xfrm>
          <a:off x="439751" y="1129032"/>
          <a:ext cx="6156518" cy="354240"/>
        </a:xfrm>
        <a:prstGeom prst="roundRect">
          <a:avLst/>
        </a:prstGeom>
        <a:solidFill>
          <a:schemeClr val="accent3">
            <a:hueOff val="3088030"/>
            <a:satOff val="-26087"/>
            <a:lumOff val="-9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702" tIns="0" rIns="23270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>
              <a:solidFill>
                <a:schemeClr val="tx1">
                  <a:lumMod val="95000"/>
                  <a:lumOff val="5000"/>
                </a:schemeClr>
              </a:solidFill>
            </a:rPr>
            <a:t>Hábitos de estudio</a:t>
          </a:r>
        </a:p>
      </dsp:txBody>
      <dsp:txXfrm>
        <a:off x="457044" y="1146325"/>
        <a:ext cx="6121932" cy="319654"/>
      </dsp:txXfrm>
    </dsp:sp>
    <dsp:sp modelId="{EEE5D338-360B-4CF7-8883-1F47FF9635E3}">
      <dsp:nvSpPr>
        <dsp:cNvPr id="0" name=""/>
        <dsp:cNvSpPr/>
      </dsp:nvSpPr>
      <dsp:spPr>
        <a:xfrm>
          <a:off x="0" y="2871072"/>
          <a:ext cx="8795026" cy="1701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6176060"/>
              <a:satOff val="-52174"/>
              <a:lumOff val="-18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2592" tIns="249936" rIns="6825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Interés personal en el futuro, ¿qué quiero ser?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Aprendizaje como medio para un fin.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Participación activa en clases, cámara activada, responder cuando se da el tiempo para aclarar dudas.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L" sz="1300" kern="1200" dirty="0"/>
        </a:p>
      </dsp:txBody>
      <dsp:txXfrm>
        <a:off x="0" y="2871072"/>
        <a:ext cx="8795026" cy="1701000"/>
      </dsp:txXfrm>
    </dsp:sp>
    <dsp:sp modelId="{9F31FEF9-97DD-45A0-B8DC-36AB0F57B497}">
      <dsp:nvSpPr>
        <dsp:cNvPr id="0" name=""/>
        <dsp:cNvSpPr/>
      </dsp:nvSpPr>
      <dsp:spPr>
        <a:xfrm>
          <a:off x="439751" y="2693952"/>
          <a:ext cx="6156518" cy="354240"/>
        </a:xfrm>
        <a:prstGeom prst="roundRect">
          <a:avLst/>
        </a:prstGeom>
        <a:solidFill>
          <a:schemeClr val="accent3">
            <a:hueOff val="6176060"/>
            <a:satOff val="-52174"/>
            <a:lumOff val="-18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702" tIns="0" rIns="23270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>
              <a:solidFill>
                <a:schemeClr val="tx1">
                  <a:lumMod val="95000"/>
                  <a:lumOff val="5000"/>
                </a:schemeClr>
              </a:solidFill>
            </a:rPr>
            <a:t>Motivación</a:t>
          </a:r>
        </a:p>
      </dsp:txBody>
      <dsp:txXfrm>
        <a:off x="457044" y="2711245"/>
        <a:ext cx="6121932" cy="3196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D7F369-5C70-41A3-A4E1-FE31E9F15020}">
      <dsp:nvSpPr>
        <dsp:cNvPr id="0" name=""/>
        <dsp:cNvSpPr/>
      </dsp:nvSpPr>
      <dsp:spPr>
        <a:xfrm>
          <a:off x="5121" y="795403"/>
          <a:ext cx="2437384" cy="1679357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1AF69C-5826-446C-B19C-CBFB38544297}">
      <dsp:nvSpPr>
        <dsp:cNvPr id="0" name=""/>
        <dsp:cNvSpPr/>
      </dsp:nvSpPr>
      <dsp:spPr>
        <a:xfrm>
          <a:off x="5121" y="2474761"/>
          <a:ext cx="2437384" cy="904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kern="1200" dirty="0">
              <a:latin typeface="Comic Sans MS" panose="030F0702030302020204" pitchFamily="66" charset="0"/>
            </a:rPr>
            <a:t>Interés en su progreso</a:t>
          </a:r>
        </a:p>
      </dsp:txBody>
      <dsp:txXfrm>
        <a:off x="5121" y="2474761"/>
        <a:ext cx="2437384" cy="904269"/>
      </dsp:txXfrm>
    </dsp:sp>
    <dsp:sp modelId="{D9C4C186-FB7F-4186-9E6B-BA0514306D29}">
      <dsp:nvSpPr>
        <dsp:cNvPr id="0" name=""/>
        <dsp:cNvSpPr/>
      </dsp:nvSpPr>
      <dsp:spPr>
        <a:xfrm>
          <a:off x="2686347" y="795403"/>
          <a:ext cx="2437384" cy="1679357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B2FD97-D9D9-4A6D-94AF-14454EB23A5B}">
      <dsp:nvSpPr>
        <dsp:cNvPr id="0" name=""/>
        <dsp:cNvSpPr/>
      </dsp:nvSpPr>
      <dsp:spPr>
        <a:xfrm>
          <a:off x="2686347" y="2474761"/>
          <a:ext cx="2437384" cy="904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kern="1200" dirty="0">
              <a:latin typeface="Comic Sans MS" panose="030F0702030302020204" pitchFamily="66" charset="0"/>
            </a:rPr>
            <a:t>Confianza entre padres e hijos</a:t>
          </a:r>
        </a:p>
      </dsp:txBody>
      <dsp:txXfrm>
        <a:off x="2686347" y="2474761"/>
        <a:ext cx="2437384" cy="904269"/>
      </dsp:txXfrm>
    </dsp:sp>
    <dsp:sp modelId="{D3226202-869E-4F45-A9C9-8CEAA8FB102C}">
      <dsp:nvSpPr>
        <dsp:cNvPr id="0" name=""/>
        <dsp:cNvSpPr/>
      </dsp:nvSpPr>
      <dsp:spPr>
        <a:xfrm>
          <a:off x="5367572" y="795403"/>
          <a:ext cx="2437384" cy="1679357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13F82D-CEF9-45F6-B1D1-187EAB830BDB}">
      <dsp:nvSpPr>
        <dsp:cNvPr id="0" name=""/>
        <dsp:cNvSpPr/>
      </dsp:nvSpPr>
      <dsp:spPr>
        <a:xfrm>
          <a:off x="5367572" y="2474761"/>
          <a:ext cx="2437384" cy="904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kern="1200" dirty="0">
              <a:latin typeface="Comic Sans MS" panose="030F0702030302020204" pitchFamily="66" charset="0"/>
            </a:rPr>
            <a:t>Resolución madura de conflictos</a:t>
          </a:r>
        </a:p>
      </dsp:txBody>
      <dsp:txXfrm>
        <a:off x="5367572" y="2474761"/>
        <a:ext cx="2437384" cy="904269"/>
      </dsp:txXfrm>
    </dsp:sp>
    <dsp:sp modelId="{07C92F2B-56F1-422D-B8E9-D3BF1BA95722}">
      <dsp:nvSpPr>
        <dsp:cNvPr id="0" name=""/>
        <dsp:cNvSpPr/>
      </dsp:nvSpPr>
      <dsp:spPr>
        <a:xfrm>
          <a:off x="8027421" y="793841"/>
          <a:ext cx="2437384" cy="1679357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354518-3E3D-4CAA-AA49-1E7EC451C86F}">
      <dsp:nvSpPr>
        <dsp:cNvPr id="0" name=""/>
        <dsp:cNvSpPr/>
      </dsp:nvSpPr>
      <dsp:spPr>
        <a:xfrm>
          <a:off x="8048797" y="2474761"/>
          <a:ext cx="2437384" cy="904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kern="1200" dirty="0">
              <a:latin typeface="Comic Sans MS" panose="030F0702030302020204" pitchFamily="66" charset="0"/>
            </a:rPr>
            <a:t>Acompañamiento remoto constante</a:t>
          </a:r>
        </a:p>
      </dsp:txBody>
      <dsp:txXfrm>
        <a:off x="8048797" y="2474761"/>
        <a:ext cx="2437384" cy="9042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D4305-00A9-4D34-A0E6-17F6B91E94F6}">
      <dsp:nvSpPr>
        <dsp:cNvPr id="0" name=""/>
        <dsp:cNvSpPr/>
      </dsp:nvSpPr>
      <dsp:spPr>
        <a:xfrm>
          <a:off x="0" y="1594"/>
          <a:ext cx="7142923" cy="10647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800" kern="1200" dirty="0"/>
            <a:t>¡Iniciar el día con entusiasmo!</a:t>
          </a:r>
        </a:p>
      </dsp:txBody>
      <dsp:txXfrm>
        <a:off x="51974" y="53568"/>
        <a:ext cx="7038975" cy="960752"/>
      </dsp:txXfrm>
    </dsp:sp>
    <dsp:sp modelId="{8FCF9CD6-BF2C-4BFE-B7D9-656E38EA5EDE}">
      <dsp:nvSpPr>
        <dsp:cNvPr id="0" name=""/>
        <dsp:cNvSpPr/>
      </dsp:nvSpPr>
      <dsp:spPr>
        <a:xfrm>
          <a:off x="0" y="1127459"/>
          <a:ext cx="7142923" cy="652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788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L" sz="2200" kern="1200" dirty="0"/>
            <a:t>Preparar la clase que toca durante el día, mantener cuadernos al día y con la materia pasada en clases. </a:t>
          </a:r>
        </a:p>
      </dsp:txBody>
      <dsp:txXfrm>
        <a:off x="0" y="1127459"/>
        <a:ext cx="7142923" cy="652050"/>
      </dsp:txXfrm>
    </dsp:sp>
    <dsp:sp modelId="{EA62BC44-BE1A-4986-9638-BBDC0837AE6A}">
      <dsp:nvSpPr>
        <dsp:cNvPr id="0" name=""/>
        <dsp:cNvSpPr/>
      </dsp:nvSpPr>
      <dsp:spPr>
        <a:xfrm>
          <a:off x="0" y="1970133"/>
          <a:ext cx="7142923" cy="1064700"/>
        </a:xfrm>
        <a:prstGeom prst="roundRect">
          <a:avLst/>
        </a:prstGeom>
        <a:solidFill>
          <a:schemeClr val="accent4">
            <a:hueOff val="9128156"/>
            <a:satOff val="0"/>
            <a:lumOff val="-298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800" kern="1200"/>
            <a:t>Ingreso a la clase conferencia, activando cámara y micrófono.</a:t>
          </a:r>
          <a:endParaRPr lang="es-CL" sz="2800" kern="1200" dirty="0"/>
        </a:p>
      </dsp:txBody>
      <dsp:txXfrm>
        <a:off x="51974" y="2022107"/>
        <a:ext cx="7038975" cy="960752"/>
      </dsp:txXfrm>
    </dsp:sp>
    <dsp:sp modelId="{10577D40-2439-4AAB-BE1B-FDC905BBBF0D}">
      <dsp:nvSpPr>
        <dsp:cNvPr id="0" name=""/>
        <dsp:cNvSpPr/>
      </dsp:nvSpPr>
      <dsp:spPr>
        <a:xfrm>
          <a:off x="0" y="3034833"/>
          <a:ext cx="7142923" cy="956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788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L" sz="2200" kern="1200" dirty="0"/>
            <a:t>Saludar a profesor, colocar atención exclusivamente a la clase y tomar apuntes. ¡Abrir especialmente micrófono cuando sea tiempo de preguntas!</a:t>
          </a:r>
        </a:p>
      </dsp:txBody>
      <dsp:txXfrm>
        <a:off x="0" y="3034833"/>
        <a:ext cx="7142923" cy="9563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611BE-7DD8-4132-BC6E-97402416387D}">
      <dsp:nvSpPr>
        <dsp:cNvPr id="0" name=""/>
        <dsp:cNvSpPr/>
      </dsp:nvSpPr>
      <dsp:spPr>
        <a:xfrm>
          <a:off x="0" y="501419"/>
          <a:ext cx="2818847" cy="169130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Saludar al profesor </a:t>
          </a:r>
        </a:p>
      </dsp:txBody>
      <dsp:txXfrm>
        <a:off x="0" y="501419"/>
        <a:ext cx="2818847" cy="1691308"/>
      </dsp:txXfrm>
    </dsp:sp>
    <dsp:sp modelId="{1B64BE89-7A76-4AF0-B146-76BB4ABC7BD0}">
      <dsp:nvSpPr>
        <dsp:cNvPr id="0" name=""/>
        <dsp:cNvSpPr/>
      </dsp:nvSpPr>
      <dsp:spPr>
        <a:xfrm>
          <a:off x="3100732" y="501419"/>
          <a:ext cx="2818847" cy="1691308"/>
        </a:xfrm>
        <a:prstGeom prst="rect">
          <a:avLst/>
        </a:prstGeom>
        <a:solidFill>
          <a:schemeClr val="accent3">
            <a:hueOff val="-2495830"/>
            <a:satOff val="21154"/>
            <a:lumOff val="21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Activar cámara</a:t>
          </a:r>
        </a:p>
      </dsp:txBody>
      <dsp:txXfrm>
        <a:off x="3100732" y="501419"/>
        <a:ext cx="2818847" cy="1691308"/>
      </dsp:txXfrm>
    </dsp:sp>
    <dsp:sp modelId="{4C5B479A-8CE1-44AD-99D5-21C4B17612C3}">
      <dsp:nvSpPr>
        <dsp:cNvPr id="0" name=""/>
        <dsp:cNvSpPr/>
      </dsp:nvSpPr>
      <dsp:spPr>
        <a:xfrm>
          <a:off x="6201465" y="501419"/>
          <a:ext cx="2818847" cy="1691308"/>
        </a:xfrm>
        <a:prstGeom prst="rect">
          <a:avLst/>
        </a:prstGeom>
        <a:solidFill>
          <a:schemeClr val="accent3">
            <a:hueOff val="-4991659"/>
            <a:satOff val="42307"/>
            <a:lumOff val="42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Participar activamente en clases</a:t>
          </a:r>
        </a:p>
      </dsp:txBody>
      <dsp:txXfrm>
        <a:off x="6201465" y="501419"/>
        <a:ext cx="2818847" cy="1691308"/>
      </dsp:txXfrm>
    </dsp:sp>
    <dsp:sp modelId="{4F288832-486C-47E3-A5BB-C3FE04BF9504}">
      <dsp:nvSpPr>
        <dsp:cNvPr id="0" name=""/>
        <dsp:cNvSpPr/>
      </dsp:nvSpPr>
      <dsp:spPr>
        <a:xfrm>
          <a:off x="1550366" y="2474613"/>
          <a:ext cx="2818847" cy="1691308"/>
        </a:xfrm>
        <a:prstGeom prst="rect">
          <a:avLst/>
        </a:prstGeom>
        <a:solidFill>
          <a:schemeClr val="accent3">
            <a:hueOff val="-7487489"/>
            <a:satOff val="63461"/>
            <a:lumOff val="63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Escribir la materia en el cuaderno</a:t>
          </a:r>
        </a:p>
      </dsp:txBody>
      <dsp:txXfrm>
        <a:off x="1550366" y="2474613"/>
        <a:ext cx="2818847" cy="1691308"/>
      </dsp:txXfrm>
    </dsp:sp>
    <dsp:sp modelId="{D2B6FF67-CD85-4CC9-A033-D18E51328399}">
      <dsp:nvSpPr>
        <dsp:cNvPr id="0" name=""/>
        <dsp:cNvSpPr/>
      </dsp:nvSpPr>
      <dsp:spPr>
        <a:xfrm>
          <a:off x="4651098" y="2474613"/>
          <a:ext cx="2818847" cy="1691308"/>
        </a:xfrm>
        <a:prstGeom prst="rect">
          <a:avLst/>
        </a:prstGeom>
        <a:solidFill>
          <a:schemeClr val="accent3">
            <a:hueOff val="-9983318"/>
            <a:satOff val="84615"/>
            <a:lumOff val="8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Realizar consultas al profesor en la clase</a:t>
          </a:r>
        </a:p>
      </dsp:txBody>
      <dsp:txXfrm>
        <a:off x="4651098" y="2474613"/>
        <a:ext cx="2818847" cy="16913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813304-8E49-4D29-967A-31C6E552254B}">
      <dsp:nvSpPr>
        <dsp:cNvPr id="0" name=""/>
        <dsp:cNvSpPr/>
      </dsp:nvSpPr>
      <dsp:spPr>
        <a:xfrm>
          <a:off x="0" y="27249"/>
          <a:ext cx="6109251" cy="12121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Profesor a través de una pantalla.</a:t>
          </a:r>
        </a:p>
      </dsp:txBody>
      <dsp:txXfrm>
        <a:off x="59171" y="86420"/>
        <a:ext cx="5990909" cy="1093778"/>
      </dsp:txXfrm>
    </dsp:sp>
    <dsp:sp modelId="{4D44DB63-DCE0-43B0-B4EC-6C099B791A47}">
      <dsp:nvSpPr>
        <dsp:cNvPr id="0" name=""/>
        <dsp:cNvSpPr/>
      </dsp:nvSpPr>
      <dsp:spPr>
        <a:xfrm>
          <a:off x="0" y="1239369"/>
          <a:ext cx="6109251" cy="927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969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L" sz="20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Brindar conocimiento, contención y apoyo a estudiantes. Necesita </a:t>
          </a:r>
          <a:r>
            <a:rPr lang="es-CL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retroalimentación </a:t>
          </a:r>
          <a:r>
            <a:rPr lang="es-CL" sz="20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 sus estudiantes.</a:t>
          </a:r>
        </a:p>
      </dsp:txBody>
      <dsp:txXfrm>
        <a:off x="0" y="1239369"/>
        <a:ext cx="6109251" cy="927360"/>
      </dsp:txXfrm>
    </dsp:sp>
    <dsp:sp modelId="{5E781479-1D9A-4334-9BF5-C511A0C6593C}">
      <dsp:nvSpPr>
        <dsp:cNvPr id="0" name=""/>
        <dsp:cNvSpPr/>
      </dsp:nvSpPr>
      <dsp:spPr>
        <a:xfrm>
          <a:off x="0" y="2166730"/>
          <a:ext cx="6109251" cy="1212120"/>
        </a:xfrm>
        <a:prstGeom prst="roundRect">
          <a:avLst/>
        </a:prstGeom>
        <a:solidFill>
          <a:schemeClr val="accent5">
            <a:hueOff val="-7222796"/>
            <a:satOff val="0"/>
            <a:lumOff val="3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Estudiante frente a la cámara.</a:t>
          </a:r>
        </a:p>
      </dsp:txBody>
      <dsp:txXfrm>
        <a:off x="59171" y="2225901"/>
        <a:ext cx="5990909" cy="1093778"/>
      </dsp:txXfrm>
    </dsp:sp>
    <dsp:sp modelId="{7CD4FF49-5B22-4961-9E5D-A270F9B0C488}">
      <dsp:nvSpPr>
        <dsp:cNvPr id="0" name=""/>
        <dsp:cNvSpPr/>
      </dsp:nvSpPr>
      <dsp:spPr>
        <a:xfrm>
          <a:off x="0" y="3378850"/>
          <a:ext cx="6109251" cy="927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969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L" sz="20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Participa de las clases, realiza sus consultas y escribe la materia en su cuaderno. Necesita hacerse presente en clases.</a:t>
          </a:r>
        </a:p>
      </dsp:txBody>
      <dsp:txXfrm>
        <a:off x="0" y="3378850"/>
        <a:ext cx="6109251" cy="927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5.xml"/><Relationship Id="rId4" Type="http://schemas.openxmlformats.org/officeDocument/2006/relationships/hyperlink" Target="http://bit.ly/2TtBDfr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TLE OPENING" type="title">
  <p:cSld name="BIG TITTLE OPENING">
    <p:bg>
      <p:bgPr>
        <a:solidFill>
          <a:srgbClr val="AFA8D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4852" y="2010646"/>
            <a:ext cx="235" cy="2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24852" y="3225478"/>
            <a:ext cx="235" cy="2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 flipH="1">
            <a:off x="1526022" y="12163"/>
            <a:ext cx="235" cy="2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 flipH="1">
            <a:off x="1526022" y="12163"/>
            <a:ext cx="235" cy="2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 flipH="1">
            <a:off x="-157967" y="4159667"/>
            <a:ext cx="11609200" cy="13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9000"/>
              <a:buFont typeface="Englebert"/>
              <a:buNone/>
              <a:defRPr sz="120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96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96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96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96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96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96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96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9600">
                <a:solidFill>
                  <a:srgbClr val="FFFFFF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 flipH="1">
            <a:off x="7306833" y="5029767"/>
            <a:ext cx="41444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 sz="1600"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20274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2">
  <p:cSld name="TITLE + SUBTITLE 2">
    <p:bg>
      <p:bgPr>
        <a:solidFill>
          <a:srgbClr val="AFA8D0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2"/>
          <p:cNvPicPr preferRelativeResize="0"/>
          <p:nvPr/>
        </p:nvPicPr>
        <p:blipFill rotWithShape="1">
          <a:blip r:embed="rId2">
            <a:alphaModFix/>
          </a:blip>
          <a:srcRect l="11620" r="3991"/>
          <a:stretch/>
        </p:blipFill>
        <p:spPr>
          <a:xfrm>
            <a:off x="2368167" y="0"/>
            <a:ext cx="9674760" cy="64488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2"/>
          <p:cNvSpPr txBox="1">
            <a:spLocks noGrp="1"/>
          </p:cNvSpPr>
          <p:nvPr>
            <p:ph type="title" hasCustomPrompt="1"/>
          </p:nvPr>
        </p:nvSpPr>
        <p:spPr>
          <a:xfrm>
            <a:off x="812569" y="2057667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88" name="Google Shape;88;p12"/>
          <p:cNvSpPr txBox="1">
            <a:spLocks noGrp="1"/>
          </p:cNvSpPr>
          <p:nvPr>
            <p:ph type="ctrTitle" idx="2"/>
          </p:nvPr>
        </p:nvSpPr>
        <p:spPr>
          <a:xfrm>
            <a:off x="812567" y="3469167"/>
            <a:ext cx="90948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subTitle" idx="1"/>
          </p:nvPr>
        </p:nvSpPr>
        <p:spPr>
          <a:xfrm flipH="1">
            <a:off x="812567" y="4812667"/>
            <a:ext cx="41444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 sz="1600"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34549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3">
  <p:cSld name="TITLE + SUBTITLE 3">
    <p:bg>
      <p:bgPr>
        <a:solidFill>
          <a:srgbClr val="AFA8D0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1"/>
            <a:ext cx="12192000" cy="685803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 txBox="1">
            <a:spLocks noGrp="1"/>
          </p:cNvSpPr>
          <p:nvPr>
            <p:ph type="title" hasCustomPrompt="1"/>
          </p:nvPr>
        </p:nvSpPr>
        <p:spPr>
          <a:xfrm flipH="1">
            <a:off x="8640833" y="2057667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13"/>
          <p:cNvSpPr txBox="1">
            <a:spLocks noGrp="1"/>
          </p:cNvSpPr>
          <p:nvPr>
            <p:ph type="ctrTitle" idx="2"/>
          </p:nvPr>
        </p:nvSpPr>
        <p:spPr>
          <a:xfrm flipH="1">
            <a:off x="2280833" y="3469167"/>
            <a:ext cx="90948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1"/>
          </p:nvPr>
        </p:nvSpPr>
        <p:spPr>
          <a:xfrm>
            <a:off x="7231233" y="4812667"/>
            <a:ext cx="41444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 sz="1600"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41558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1">
  <p:cSld name="TITLE + DESIGN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65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TITLE + DESIGN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11900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TITLE + TEXT 1">
    <p:bg>
      <p:bgPr>
        <a:solidFill>
          <a:srgbClr val="AFA8D0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pic>
        <p:nvPicPr>
          <p:cNvPr id="101" name="Google Shape;101;p16"/>
          <p:cNvPicPr preferRelativeResize="0"/>
          <p:nvPr/>
        </p:nvPicPr>
        <p:blipFill rotWithShape="1">
          <a:blip r:embed="rId2">
            <a:alphaModFix/>
          </a:blip>
          <a:srcRect r="69858" b="58913"/>
          <a:stretch/>
        </p:blipFill>
        <p:spPr>
          <a:xfrm>
            <a:off x="11567" y="1"/>
            <a:ext cx="1912000" cy="14660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2204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3">
  <p:cSld name="TITLE + DESIGN 3">
    <p:bg>
      <p:bgPr>
        <a:solidFill>
          <a:srgbClr val="AFA8D0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7"/>
          <p:cNvPicPr preferRelativeResize="0"/>
          <p:nvPr/>
        </p:nvPicPr>
        <p:blipFill rotWithShape="1">
          <a:blip r:embed="rId2">
            <a:alphaModFix/>
          </a:blip>
          <a:srcRect t="9" b="9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/>
          <p:cNvPicPr preferRelativeResize="0"/>
          <p:nvPr/>
        </p:nvPicPr>
        <p:blipFill rotWithShape="1">
          <a:blip r:embed="rId3">
            <a:alphaModFix/>
          </a:blip>
          <a:srcRect b="73756"/>
          <a:stretch/>
        </p:blipFill>
        <p:spPr>
          <a:xfrm>
            <a:off x="6564500" y="6027268"/>
            <a:ext cx="5627493" cy="830729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7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98501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4">
  <p:cSld name="TITLE + SUBTITLE 4">
    <p:bg>
      <p:bgPr>
        <a:solidFill>
          <a:srgbClr val="AFA8D0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8"/>
          <p:cNvPicPr preferRelativeResize="0"/>
          <p:nvPr/>
        </p:nvPicPr>
        <p:blipFill rotWithShape="1">
          <a:blip r:embed="rId2">
            <a:alphaModFix/>
          </a:blip>
          <a:srcRect l="30429"/>
          <a:stretch/>
        </p:blipFill>
        <p:spPr>
          <a:xfrm>
            <a:off x="3709733" y="0"/>
            <a:ext cx="848226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8"/>
          <p:cNvSpPr txBox="1">
            <a:spLocks noGrp="1"/>
          </p:cNvSpPr>
          <p:nvPr>
            <p:ph type="title" hasCustomPrompt="1"/>
          </p:nvPr>
        </p:nvSpPr>
        <p:spPr>
          <a:xfrm>
            <a:off x="812569" y="2057667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8"/>
          <p:cNvSpPr txBox="1">
            <a:spLocks noGrp="1"/>
          </p:cNvSpPr>
          <p:nvPr>
            <p:ph type="ctrTitle" idx="2"/>
          </p:nvPr>
        </p:nvSpPr>
        <p:spPr>
          <a:xfrm>
            <a:off x="812567" y="3469167"/>
            <a:ext cx="90948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subTitle" idx="1"/>
          </p:nvPr>
        </p:nvSpPr>
        <p:spPr>
          <a:xfrm flipH="1">
            <a:off x="812567" y="4812667"/>
            <a:ext cx="41444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 sz="1600"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1639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 4">
  <p:cSld name="TITLE + DESIGN  4">
    <p:bg>
      <p:bgPr>
        <a:solidFill>
          <a:srgbClr val="AFA8D0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9"/>
          <p:cNvPicPr preferRelativeResize="0"/>
          <p:nvPr/>
        </p:nvPicPr>
        <p:blipFill rotWithShape="1">
          <a:blip r:embed="rId2">
            <a:alphaModFix/>
          </a:blip>
          <a:srcRect l="33457"/>
          <a:stretch/>
        </p:blipFill>
        <p:spPr>
          <a:xfrm rot="10800000">
            <a:off x="0" y="2252632"/>
            <a:ext cx="5447000" cy="4605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/>
          <p:cNvPicPr preferRelativeResize="0"/>
          <p:nvPr/>
        </p:nvPicPr>
        <p:blipFill rotWithShape="1">
          <a:blip r:embed="rId3">
            <a:alphaModFix/>
          </a:blip>
          <a:srcRect l="32313" b="44084"/>
          <a:stretch/>
        </p:blipFill>
        <p:spPr>
          <a:xfrm>
            <a:off x="4641900" y="0"/>
            <a:ext cx="7550107" cy="3508568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9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91038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5">
  <p:cSld name="TITLE + SUBTITLE 5">
    <p:bg>
      <p:bgPr>
        <a:solidFill>
          <a:srgbClr val="AFA8D0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0"/>
          <p:cNvPicPr preferRelativeResize="0"/>
          <p:nvPr/>
        </p:nvPicPr>
        <p:blipFill rotWithShape="1">
          <a:blip r:embed="rId2">
            <a:alphaModFix/>
          </a:blip>
          <a:srcRect r="20420"/>
          <a:stretch/>
        </p:blipFill>
        <p:spPr>
          <a:xfrm>
            <a:off x="-29603" y="1"/>
            <a:ext cx="7801907" cy="5514668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0"/>
          <p:cNvSpPr txBox="1">
            <a:spLocks noGrp="1"/>
          </p:cNvSpPr>
          <p:nvPr>
            <p:ph type="title" hasCustomPrompt="1"/>
          </p:nvPr>
        </p:nvSpPr>
        <p:spPr>
          <a:xfrm flipH="1">
            <a:off x="8640833" y="2057667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18" name="Google Shape;118;p20"/>
          <p:cNvSpPr txBox="1">
            <a:spLocks noGrp="1"/>
          </p:cNvSpPr>
          <p:nvPr>
            <p:ph type="ctrTitle" idx="2"/>
          </p:nvPr>
        </p:nvSpPr>
        <p:spPr>
          <a:xfrm flipH="1">
            <a:off x="2280833" y="3469167"/>
            <a:ext cx="90948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subTitle" idx="1"/>
          </p:nvPr>
        </p:nvSpPr>
        <p:spPr>
          <a:xfrm>
            <a:off x="7231233" y="4812667"/>
            <a:ext cx="41444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 sz="1600"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92851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1">
  <p:cSld name="TWO COLUMNS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subTitle" idx="1"/>
          </p:nvPr>
        </p:nvSpPr>
        <p:spPr>
          <a:xfrm>
            <a:off x="1166111" y="3475320"/>
            <a:ext cx="26580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subTitle" idx="2"/>
          </p:nvPr>
        </p:nvSpPr>
        <p:spPr>
          <a:xfrm>
            <a:off x="1166111" y="3133327"/>
            <a:ext cx="26580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ubTitle" idx="3"/>
          </p:nvPr>
        </p:nvSpPr>
        <p:spPr>
          <a:xfrm flipH="1">
            <a:off x="8367893" y="3475320"/>
            <a:ext cx="26580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subTitle" idx="4"/>
          </p:nvPr>
        </p:nvSpPr>
        <p:spPr>
          <a:xfrm flipH="1">
            <a:off x="8367893" y="3133327"/>
            <a:ext cx="26580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86766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">
  <p:cSld name="TITLE + SUBTITLE">
    <p:bg>
      <p:bgPr>
        <a:solidFill>
          <a:srgbClr val="AFA8D0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4"/>
          <p:cNvSpPr txBox="1">
            <a:spLocks noGrp="1"/>
          </p:cNvSpPr>
          <p:nvPr>
            <p:ph type="title" hasCustomPrompt="1"/>
          </p:nvPr>
        </p:nvSpPr>
        <p:spPr>
          <a:xfrm>
            <a:off x="812569" y="2057667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9" name="Google Shape;39;p4"/>
          <p:cNvSpPr txBox="1">
            <a:spLocks noGrp="1"/>
          </p:cNvSpPr>
          <p:nvPr>
            <p:ph type="ctrTitle" idx="2"/>
          </p:nvPr>
        </p:nvSpPr>
        <p:spPr>
          <a:xfrm>
            <a:off x="812567" y="3469167"/>
            <a:ext cx="90948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subTitle" idx="1"/>
          </p:nvPr>
        </p:nvSpPr>
        <p:spPr>
          <a:xfrm flipH="1">
            <a:off x="812567" y="4812667"/>
            <a:ext cx="41444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 sz="1600"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41667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/>
          <p:nvPr/>
        </p:nvSpPr>
        <p:spPr>
          <a:xfrm>
            <a:off x="7536375" y="1715793"/>
            <a:ext cx="4144400" cy="4144400"/>
          </a:xfrm>
          <a:prstGeom prst="ellipse">
            <a:avLst/>
          </a:prstGeom>
          <a:solidFill>
            <a:srgbClr val="FFFFFF">
              <a:alpha val="80390"/>
            </a:srgb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rgbClr val="645CA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2"/>
          <p:cNvSpPr txBox="1">
            <a:spLocks noGrp="1"/>
          </p:cNvSpPr>
          <p:nvPr>
            <p:ph type="ctrTitle"/>
          </p:nvPr>
        </p:nvSpPr>
        <p:spPr>
          <a:xfrm flipH="1">
            <a:off x="4464367" y="2823400"/>
            <a:ext cx="10288400" cy="89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6000"/>
              <a:buNone/>
              <a:defRPr sz="8000">
                <a:solidFill>
                  <a:srgbClr val="645CA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6933">
                <a:solidFill>
                  <a:srgbClr val="645CA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6933">
                <a:solidFill>
                  <a:srgbClr val="645CA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6933">
                <a:solidFill>
                  <a:srgbClr val="645CA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6933">
                <a:solidFill>
                  <a:srgbClr val="645CA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6933">
                <a:solidFill>
                  <a:srgbClr val="645CA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6933">
                <a:solidFill>
                  <a:srgbClr val="645CA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6933">
                <a:solidFill>
                  <a:srgbClr val="645CA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6933">
                <a:solidFill>
                  <a:srgbClr val="645CA7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ubTitle" idx="1"/>
          </p:nvPr>
        </p:nvSpPr>
        <p:spPr>
          <a:xfrm flipH="1">
            <a:off x="7863865" y="3717400"/>
            <a:ext cx="3489200" cy="8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600">
                <a:solidFill>
                  <a:srgbClr val="645CA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600">
                <a:solidFill>
                  <a:srgbClr val="645CA7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600">
                <a:solidFill>
                  <a:srgbClr val="645CA7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600">
                <a:solidFill>
                  <a:srgbClr val="645CA7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600">
                <a:solidFill>
                  <a:srgbClr val="645CA7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600">
                <a:solidFill>
                  <a:srgbClr val="645CA7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600">
                <a:solidFill>
                  <a:srgbClr val="645CA7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600">
                <a:solidFill>
                  <a:srgbClr val="645CA7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600">
                <a:solidFill>
                  <a:srgbClr val="645CA7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922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pos="5306">
          <p15:clr>
            <a:srgbClr val="FA7B17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2">
  <p:cSld name="TWO COLUMNS 2">
    <p:bg>
      <p:bgPr>
        <a:solidFill>
          <a:srgbClr val="AFA8D0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subTitle" idx="1"/>
          </p:nvPr>
        </p:nvSpPr>
        <p:spPr>
          <a:xfrm flipH="1">
            <a:off x="1548163" y="1029900"/>
            <a:ext cx="4144400" cy="8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000"/>
              <a:buNone/>
              <a:defRPr>
                <a:solidFill>
                  <a:srgbClr val="F6F2E9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None/>
              <a:defRPr sz="1867">
                <a:solidFill>
                  <a:srgbClr val="F6F2E9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None/>
              <a:defRPr sz="1867">
                <a:solidFill>
                  <a:srgbClr val="F6F2E9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None/>
              <a:defRPr sz="1867">
                <a:solidFill>
                  <a:srgbClr val="F6F2E9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None/>
              <a:defRPr sz="1867">
                <a:solidFill>
                  <a:srgbClr val="F6F2E9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None/>
              <a:defRPr sz="1867">
                <a:solidFill>
                  <a:srgbClr val="F6F2E9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None/>
              <a:defRPr sz="1867">
                <a:solidFill>
                  <a:srgbClr val="F6F2E9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None/>
              <a:defRPr sz="1867">
                <a:solidFill>
                  <a:srgbClr val="F6F2E9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None/>
              <a:defRPr sz="1867">
                <a:solidFill>
                  <a:srgbClr val="F6F2E9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subTitle" idx="2"/>
          </p:nvPr>
        </p:nvSpPr>
        <p:spPr>
          <a:xfrm flipH="1">
            <a:off x="6708263" y="1029900"/>
            <a:ext cx="4144400" cy="8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000"/>
              <a:buNone/>
              <a:defRPr>
                <a:solidFill>
                  <a:srgbClr val="F6F2E9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None/>
              <a:defRPr sz="1867">
                <a:solidFill>
                  <a:srgbClr val="F6F2E9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None/>
              <a:defRPr sz="1867">
                <a:solidFill>
                  <a:srgbClr val="F6F2E9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None/>
              <a:defRPr sz="1867">
                <a:solidFill>
                  <a:srgbClr val="F6F2E9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None/>
              <a:defRPr sz="1867">
                <a:solidFill>
                  <a:srgbClr val="F6F2E9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None/>
              <a:defRPr sz="1867">
                <a:solidFill>
                  <a:srgbClr val="F6F2E9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None/>
              <a:defRPr sz="1867">
                <a:solidFill>
                  <a:srgbClr val="F6F2E9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None/>
              <a:defRPr sz="1867">
                <a:solidFill>
                  <a:srgbClr val="F6F2E9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None/>
              <a:defRPr sz="1867">
                <a:solidFill>
                  <a:srgbClr val="F6F2E9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779148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2 1">
  <p:cSld name="TWO COLUMNS 2 1">
    <p:bg>
      <p:bgPr>
        <a:solidFill>
          <a:srgbClr val="AFA8D0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subTitle" idx="1"/>
          </p:nvPr>
        </p:nvSpPr>
        <p:spPr>
          <a:xfrm>
            <a:off x="3598800" y="2362367"/>
            <a:ext cx="4994400" cy="4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ctrTitle" idx="2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368536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33398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rgbClr val="AFA8D0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1181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bg>
      <p:bgPr>
        <a:noFill/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09876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55087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TITLE" type="title">
  <p:cSld name="OPEN TITLE">
    <p:bg>
      <p:bgPr>
        <a:solidFill>
          <a:srgbClr val="FFFCF9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415600" y="1930400"/>
            <a:ext cx="11360800" cy="194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415600" y="3849867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977946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 + BULLET POINT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3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6" name="Google Shape;26;p3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3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3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3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3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3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3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3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3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3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3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3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8" name="Google Shape;38;p3"/>
          <p:cNvSpPr txBox="1">
            <a:spLocks noGrp="1"/>
          </p:cNvSpPr>
          <p:nvPr>
            <p:ph type="ctrTitle"/>
          </p:nvPr>
        </p:nvSpPr>
        <p:spPr>
          <a:xfrm>
            <a:off x="1252700" y="689133"/>
            <a:ext cx="97204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body" idx="1"/>
          </p:nvPr>
        </p:nvSpPr>
        <p:spPr>
          <a:xfrm>
            <a:off x="1252700" y="1968500"/>
            <a:ext cx="8085200" cy="40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  <a:defRPr sz="1333">
                <a:latin typeface="Comfortaa"/>
                <a:ea typeface="Comfortaa"/>
                <a:cs typeface="Comfortaa"/>
                <a:sym typeface="Comfortaa"/>
              </a:defRPr>
            </a:lvl1pPr>
            <a:lvl2pPr marL="1219170" lvl="1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○"/>
              <a:defRPr sz="1333">
                <a:latin typeface="Comfortaa"/>
                <a:ea typeface="Comfortaa"/>
                <a:cs typeface="Comfortaa"/>
                <a:sym typeface="Comfortaa"/>
              </a:defRPr>
            </a:lvl2pPr>
            <a:lvl3pPr marL="1828754" lvl="2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■"/>
              <a:defRPr sz="1333">
                <a:latin typeface="Comfortaa"/>
                <a:ea typeface="Comfortaa"/>
                <a:cs typeface="Comfortaa"/>
                <a:sym typeface="Comfortaa"/>
              </a:defRPr>
            </a:lvl3pPr>
            <a:lvl4pPr marL="2438339" lvl="3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●"/>
              <a:defRPr sz="1333">
                <a:latin typeface="Comfortaa"/>
                <a:ea typeface="Comfortaa"/>
                <a:cs typeface="Comfortaa"/>
                <a:sym typeface="Comfortaa"/>
              </a:defRPr>
            </a:lvl4pPr>
            <a:lvl5pPr marL="3047924" lvl="4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○"/>
              <a:defRPr sz="1333">
                <a:latin typeface="Comfortaa"/>
                <a:ea typeface="Comfortaa"/>
                <a:cs typeface="Comfortaa"/>
                <a:sym typeface="Comfortaa"/>
              </a:defRPr>
            </a:lvl5pPr>
            <a:lvl6pPr marL="3657509" lvl="5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■"/>
              <a:defRPr sz="1333">
                <a:latin typeface="Comfortaa"/>
                <a:ea typeface="Comfortaa"/>
                <a:cs typeface="Comfortaa"/>
                <a:sym typeface="Comfortaa"/>
              </a:defRPr>
            </a:lvl6pPr>
            <a:lvl7pPr marL="4267093" lvl="6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●"/>
              <a:defRPr sz="1333">
                <a:latin typeface="Comfortaa"/>
                <a:ea typeface="Comfortaa"/>
                <a:cs typeface="Comfortaa"/>
                <a:sym typeface="Comfortaa"/>
              </a:defRPr>
            </a:lvl7pPr>
            <a:lvl8pPr marL="4876678" lvl="7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○"/>
              <a:defRPr sz="1333">
                <a:latin typeface="Comfortaa"/>
                <a:ea typeface="Comfortaa"/>
                <a:cs typeface="Comfortaa"/>
                <a:sym typeface="Comfortaa"/>
              </a:defRPr>
            </a:lvl8pPr>
            <a:lvl9pPr marL="5486263" lvl="8" indent="-389457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000"/>
              <a:buFont typeface="Comfortaa"/>
              <a:buChar char="■"/>
              <a:defRPr sz="1333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528030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4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42" name="Google Shape;42;p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" name="Google Shape;54;p4"/>
          <p:cNvSpPr txBox="1">
            <a:spLocks noGrp="1"/>
          </p:cNvSpPr>
          <p:nvPr>
            <p:ph type="title" hasCustomPrompt="1"/>
          </p:nvPr>
        </p:nvSpPr>
        <p:spPr>
          <a:xfrm>
            <a:off x="1895117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5" name="Google Shape;55;p4"/>
          <p:cNvSpPr txBox="1">
            <a:spLocks noGrp="1"/>
          </p:cNvSpPr>
          <p:nvPr>
            <p:ph type="title" idx="2" hasCustomPrompt="1"/>
          </p:nvPr>
        </p:nvSpPr>
        <p:spPr>
          <a:xfrm>
            <a:off x="4280505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6" name="Google Shape;56;p4"/>
          <p:cNvSpPr txBox="1">
            <a:spLocks noGrp="1"/>
          </p:cNvSpPr>
          <p:nvPr>
            <p:ph type="title" idx="3" hasCustomPrompt="1"/>
          </p:nvPr>
        </p:nvSpPr>
        <p:spPr>
          <a:xfrm>
            <a:off x="6665895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7" name="Google Shape;57;p4"/>
          <p:cNvSpPr txBox="1">
            <a:spLocks noGrp="1"/>
          </p:cNvSpPr>
          <p:nvPr>
            <p:ph type="title" idx="4" hasCustomPrompt="1"/>
          </p:nvPr>
        </p:nvSpPr>
        <p:spPr>
          <a:xfrm>
            <a:off x="9051284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8" name="Google Shape;58;p4"/>
          <p:cNvSpPr txBox="1">
            <a:spLocks noGrp="1"/>
          </p:cNvSpPr>
          <p:nvPr>
            <p:ph type="ctrTitle" idx="5"/>
          </p:nvPr>
        </p:nvSpPr>
        <p:spPr>
          <a:xfrm>
            <a:off x="415600" y="824767"/>
            <a:ext cx="113608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subTitle" idx="1"/>
          </p:nvPr>
        </p:nvSpPr>
        <p:spPr>
          <a:xfrm>
            <a:off x="1521933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subTitle" idx="6"/>
          </p:nvPr>
        </p:nvSpPr>
        <p:spPr>
          <a:xfrm>
            <a:off x="3907300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subTitle" idx="7"/>
          </p:nvPr>
        </p:nvSpPr>
        <p:spPr>
          <a:xfrm>
            <a:off x="6292667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subTitle" idx="8"/>
          </p:nvPr>
        </p:nvSpPr>
        <p:spPr>
          <a:xfrm>
            <a:off x="8678100" y="49101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subTitle" idx="9"/>
          </p:nvPr>
        </p:nvSpPr>
        <p:spPr>
          <a:xfrm>
            <a:off x="6292700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94880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bg>
      <p:bgPr>
        <a:solidFill>
          <a:srgbClr val="AFA8D0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5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>
            <a:off x="9702167" y="-3"/>
            <a:ext cx="2489840" cy="2205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5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 rot="-5400000" flipH="1">
            <a:off x="-142200" y="4510364"/>
            <a:ext cx="2489840" cy="220546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5"/>
          <p:cNvSpPr txBox="1">
            <a:spLocks noGrp="1"/>
          </p:cNvSpPr>
          <p:nvPr>
            <p:ph type="subTitle" idx="1"/>
          </p:nvPr>
        </p:nvSpPr>
        <p:spPr>
          <a:xfrm>
            <a:off x="3598800" y="1681500"/>
            <a:ext cx="4994400" cy="4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911859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5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66" name="Google Shape;66;p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8" name="Google Shape;78;p5"/>
          <p:cNvSpPr txBox="1">
            <a:spLocks noGrp="1"/>
          </p:cNvSpPr>
          <p:nvPr>
            <p:ph type="subTitle" idx="1"/>
          </p:nvPr>
        </p:nvSpPr>
        <p:spPr>
          <a:xfrm>
            <a:off x="1252700" y="2739400"/>
            <a:ext cx="388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ctrTitle"/>
          </p:nvPr>
        </p:nvSpPr>
        <p:spPr>
          <a:xfrm>
            <a:off x="1252700" y="689133"/>
            <a:ext cx="97204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255477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6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82" name="Google Shape;82;p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4" name="Google Shape;94;p6"/>
          <p:cNvSpPr txBox="1">
            <a:spLocks noGrp="1"/>
          </p:cNvSpPr>
          <p:nvPr>
            <p:ph type="ctrTitle"/>
          </p:nvPr>
        </p:nvSpPr>
        <p:spPr>
          <a:xfrm>
            <a:off x="2678400" y="5196051"/>
            <a:ext cx="6835200" cy="5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None/>
              <a:defRPr sz="1467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95" name="Google Shape;95;p6"/>
          <p:cNvSpPr txBox="1">
            <a:spLocks noGrp="1"/>
          </p:cNvSpPr>
          <p:nvPr>
            <p:ph type="subTitle" idx="1"/>
          </p:nvPr>
        </p:nvSpPr>
        <p:spPr>
          <a:xfrm>
            <a:off x="2553000" y="1869300"/>
            <a:ext cx="7086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349378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7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98" name="Google Shape;98;p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0" name="Google Shape;110;p7"/>
          <p:cNvSpPr txBox="1">
            <a:spLocks noGrp="1"/>
          </p:cNvSpPr>
          <p:nvPr>
            <p:ph type="ctrTitle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ubTitle" idx="1"/>
          </p:nvPr>
        </p:nvSpPr>
        <p:spPr>
          <a:xfrm>
            <a:off x="4152000" y="2739400"/>
            <a:ext cx="388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908001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 txBox="1">
            <a:spLocks noGrp="1"/>
          </p:cNvSpPr>
          <p:nvPr>
            <p:ph type="ctrTitle"/>
          </p:nvPr>
        </p:nvSpPr>
        <p:spPr>
          <a:xfrm>
            <a:off x="828433" y="710633"/>
            <a:ext cx="3902000" cy="17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8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8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8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8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8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8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8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8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061342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 type="blank">
  <p:cSld name="TITLE + FOUR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1521917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subTitle" idx="2"/>
          </p:nvPr>
        </p:nvSpPr>
        <p:spPr>
          <a:xfrm>
            <a:off x="3907284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17" name="Google Shape;117;p9"/>
          <p:cNvSpPr txBox="1">
            <a:spLocks noGrp="1"/>
          </p:cNvSpPr>
          <p:nvPr>
            <p:ph type="subTitle" idx="3"/>
          </p:nvPr>
        </p:nvSpPr>
        <p:spPr>
          <a:xfrm>
            <a:off x="8678084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grpSp>
        <p:nvGrpSpPr>
          <p:cNvPr id="118" name="Google Shape;118;p9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19" name="Google Shape;119;p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1" name="Google Shape;131;p9"/>
          <p:cNvSpPr txBox="1">
            <a:spLocks noGrp="1"/>
          </p:cNvSpPr>
          <p:nvPr>
            <p:ph type="subTitle" idx="4"/>
          </p:nvPr>
        </p:nvSpPr>
        <p:spPr>
          <a:xfrm>
            <a:off x="6292684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ctrTitle"/>
          </p:nvPr>
        </p:nvSpPr>
        <p:spPr>
          <a:xfrm>
            <a:off x="1521933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ctrTitle" idx="5"/>
          </p:nvPr>
        </p:nvSpPr>
        <p:spPr>
          <a:xfrm>
            <a:off x="3907300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ctrTitle" idx="6"/>
          </p:nvPr>
        </p:nvSpPr>
        <p:spPr>
          <a:xfrm>
            <a:off x="6292700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35" name="Google Shape;135;p9"/>
          <p:cNvSpPr txBox="1">
            <a:spLocks noGrp="1"/>
          </p:cNvSpPr>
          <p:nvPr>
            <p:ph type="ctrTitle" idx="7"/>
          </p:nvPr>
        </p:nvSpPr>
        <p:spPr>
          <a:xfrm>
            <a:off x="8678100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36" name="Google Shape;136;p9"/>
          <p:cNvSpPr txBox="1">
            <a:spLocks noGrp="1"/>
          </p:cNvSpPr>
          <p:nvPr>
            <p:ph type="ctrTitle" idx="8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86699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10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39" name="Google Shape;139;p10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10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10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10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10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10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10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10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10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" name="Google Shape;151;p10"/>
          <p:cNvSpPr txBox="1">
            <a:spLocks noGrp="1"/>
          </p:cNvSpPr>
          <p:nvPr>
            <p:ph type="subTitle" idx="1"/>
          </p:nvPr>
        </p:nvSpPr>
        <p:spPr>
          <a:xfrm>
            <a:off x="1665233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52" name="Google Shape;152;p10"/>
          <p:cNvSpPr txBox="1">
            <a:spLocks noGrp="1"/>
          </p:cNvSpPr>
          <p:nvPr>
            <p:ph type="subTitle" idx="2"/>
          </p:nvPr>
        </p:nvSpPr>
        <p:spPr>
          <a:xfrm>
            <a:off x="4965000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53" name="Google Shape;153;p10"/>
          <p:cNvSpPr txBox="1">
            <a:spLocks noGrp="1"/>
          </p:cNvSpPr>
          <p:nvPr>
            <p:ph type="subTitle" idx="3"/>
          </p:nvPr>
        </p:nvSpPr>
        <p:spPr>
          <a:xfrm>
            <a:off x="8264767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54" name="Google Shape;154;p10"/>
          <p:cNvSpPr txBox="1">
            <a:spLocks noGrp="1"/>
          </p:cNvSpPr>
          <p:nvPr>
            <p:ph type="ctrTitle"/>
          </p:nvPr>
        </p:nvSpPr>
        <p:spPr>
          <a:xfrm>
            <a:off x="1800217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55" name="Google Shape;155;p10"/>
          <p:cNvSpPr txBox="1">
            <a:spLocks noGrp="1"/>
          </p:cNvSpPr>
          <p:nvPr>
            <p:ph type="ctrTitle" idx="4"/>
          </p:nvPr>
        </p:nvSpPr>
        <p:spPr>
          <a:xfrm>
            <a:off x="5099984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56" name="Google Shape;156;p10"/>
          <p:cNvSpPr txBox="1">
            <a:spLocks noGrp="1"/>
          </p:cNvSpPr>
          <p:nvPr>
            <p:ph type="ctrTitle" idx="5"/>
          </p:nvPr>
        </p:nvSpPr>
        <p:spPr>
          <a:xfrm>
            <a:off x="8399784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57" name="Google Shape;157;p10"/>
          <p:cNvSpPr txBox="1">
            <a:spLocks noGrp="1"/>
          </p:cNvSpPr>
          <p:nvPr>
            <p:ph type="ctrTitle" idx="6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776690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S">
  <p:cSld name="BIG NUMBERS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11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60" name="Google Shape;160;p11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11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" name="Google Shape;162;p11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11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11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11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1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11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1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1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11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11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2" name="Google Shape;172;p11"/>
          <p:cNvSpPr txBox="1">
            <a:spLocks noGrp="1"/>
          </p:cNvSpPr>
          <p:nvPr>
            <p:ph type="title" hasCustomPrompt="1"/>
          </p:nvPr>
        </p:nvSpPr>
        <p:spPr>
          <a:xfrm>
            <a:off x="3335000" y="934651"/>
            <a:ext cx="5522000" cy="7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73" name="Google Shape;173;p11"/>
          <p:cNvSpPr txBox="1">
            <a:spLocks noGrp="1"/>
          </p:cNvSpPr>
          <p:nvPr>
            <p:ph type="title" idx="2" hasCustomPrompt="1"/>
          </p:nvPr>
        </p:nvSpPr>
        <p:spPr>
          <a:xfrm>
            <a:off x="3335000" y="2814251"/>
            <a:ext cx="5522000" cy="7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74" name="Google Shape;174;p11"/>
          <p:cNvSpPr txBox="1">
            <a:spLocks noGrp="1"/>
          </p:cNvSpPr>
          <p:nvPr>
            <p:ph type="title" idx="3" hasCustomPrompt="1"/>
          </p:nvPr>
        </p:nvSpPr>
        <p:spPr>
          <a:xfrm>
            <a:off x="3335000" y="4693851"/>
            <a:ext cx="5522000" cy="7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6809768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"/>
          <p:cNvSpPr txBox="1">
            <a:spLocks noGrp="1"/>
          </p:cNvSpPr>
          <p:nvPr>
            <p:ph type="ctrTitle"/>
          </p:nvPr>
        </p:nvSpPr>
        <p:spPr>
          <a:xfrm>
            <a:off x="4416800" y="1603533"/>
            <a:ext cx="33584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grpSp>
        <p:nvGrpSpPr>
          <p:cNvPr id="177" name="Google Shape;177;p12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78" name="Google Shape;178;p1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1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1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1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1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1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1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1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1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1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1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1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986894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1_TITLE + THREE COLUMNS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"/>
          <p:cNvSpPr txBox="1">
            <a:spLocks noGrp="1"/>
          </p:cNvSpPr>
          <p:nvPr>
            <p:ph type="subTitle" idx="1"/>
          </p:nvPr>
        </p:nvSpPr>
        <p:spPr>
          <a:xfrm>
            <a:off x="8303733" y="2601400"/>
            <a:ext cx="2528800" cy="6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92" name="Google Shape;192;p13"/>
          <p:cNvSpPr txBox="1">
            <a:spLocks noGrp="1"/>
          </p:cNvSpPr>
          <p:nvPr>
            <p:ph type="ctrTitle"/>
          </p:nvPr>
        </p:nvSpPr>
        <p:spPr>
          <a:xfrm>
            <a:off x="8303733" y="1946433"/>
            <a:ext cx="3964800" cy="7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93" name="Google Shape;193;p13"/>
          <p:cNvSpPr txBox="1">
            <a:spLocks noGrp="1"/>
          </p:cNvSpPr>
          <p:nvPr>
            <p:ph type="subTitle" idx="2"/>
          </p:nvPr>
        </p:nvSpPr>
        <p:spPr>
          <a:xfrm>
            <a:off x="8303733" y="3959267"/>
            <a:ext cx="2528800" cy="6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grpSp>
        <p:nvGrpSpPr>
          <p:cNvPr id="194" name="Google Shape;194;p13"/>
          <p:cNvGrpSpPr/>
          <p:nvPr/>
        </p:nvGrpSpPr>
        <p:grpSpPr>
          <a:xfrm>
            <a:off x="-16603" y="515300"/>
            <a:ext cx="12241067" cy="6051067"/>
            <a:chOff x="-12452" y="310275"/>
            <a:chExt cx="9180800" cy="4538300"/>
          </a:xfrm>
        </p:grpSpPr>
        <p:cxnSp>
          <p:nvCxnSpPr>
            <p:cNvPr id="195" name="Google Shape;195;p13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13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13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13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13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13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13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13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13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13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13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13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7" name="Google Shape;207;p13"/>
          <p:cNvSpPr txBox="1">
            <a:spLocks noGrp="1"/>
          </p:cNvSpPr>
          <p:nvPr>
            <p:ph type="ctrTitle" idx="3"/>
          </p:nvPr>
        </p:nvSpPr>
        <p:spPr>
          <a:xfrm>
            <a:off x="8303733" y="3304300"/>
            <a:ext cx="3964800" cy="7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08" name="Google Shape;208;p13"/>
          <p:cNvSpPr txBox="1">
            <a:spLocks noGrp="1"/>
          </p:cNvSpPr>
          <p:nvPr>
            <p:ph type="subTitle" idx="4"/>
          </p:nvPr>
        </p:nvSpPr>
        <p:spPr>
          <a:xfrm>
            <a:off x="8303733" y="5317133"/>
            <a:ext cx="2528800" cy="6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ctrTitle" idx="5"/>
          </p:nvPr>
        </p:nvSpPr>
        <p:spPr>
          <a:xfrm>
            <a:off x="8303733" y="4662167"/>
            <a:ext cx="3964800" cy="7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ctrTitle" idx="6"/>
          </p:nvPr>
        </p:nvSpPr>
        <p:spPr>
          <a:xfrm>
            <a:off x="1252700" y="689133"/>
            <a:ext cx="97204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694180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">
  <p:cSld name="TWO COLUMNS 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212;p14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13" name="Google Shape;213;p1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1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1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1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1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1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1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" name="Google Shape;220;p1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1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2" name="Google Shape;222;p1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1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" name="Google Shape;224;p1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5" name="Google Shape;225;p14"/>
          <p:cNvSpPr txBox="1">
            <a:spLocks noGrp="1"/>
          </p:cNvSpPr>
          <p:nvPr>
            <p:ph type="subTitle" idx="1"/>
          </p:nvPr>
        </p:nvSpPr>
        <p:spPr>
          <a:xfrm>
            <a:off x="3111900" y="33652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26" name="Google Shape;226;p14"/>
          <p:cNvSpPr txBox="1">
            <a:spLocks noGrp="1"/>
          </p:cNvSpPr>
          <p:nvPr>
            <p:ph type="subTitle" idx="2"/>
          </p:nvPr>
        </p:nvSpPr>
        <p:spPr>
          <a:xfrm>
            <a:off x="6818067" y="33652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27" name="Google Shape;227;p14"/>
          <p:cNvSpPr txBox="1">
            <a:spLocks noGrp="1"/>
          </p:cNvSpPr>
          <p:nvPr>
            <p:ph type="ctrTitle"/>
          </p:nvPr>
        </p:nvSpPr>
        <p:spPr>
          <a:xfrm>
            <a:off x="3246884" y="23274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28" name="Google Shape;228;p14"/>
          <p:cNvSpPr txBox="1">
            <a:spLocks noGrp="1"/>
          </p:cNvSpPr>
          <p:nvPr>
            <p:ph type="ctrTitle" idx="3"/>
          </p:nvPr>
        </p:nvSpPr>
        <p:spPr>
          <a:xfrm>
            <a:off x="6953051" y="23274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88652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FOUR COLUMNS">
    <p:bg>
      <p:bgPr>
        <a:solidFill>
          <a:srgbClr val="AFA8D0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subTitle" idx="1"/>
          </p:nvPr>
        </p:nvSpPr>
        <p:spPr>
          <a:xfrm>
            <a:off x="3976000" y="1624133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ubTitle" idx="2"/>
          </p:nvPr>
        </p:nvSpPr>
        <p:spPr>
          <a:xfrm>
            <a:off x="3976000" y="1197733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ubTitle" idx="3"/>
          </p:nvPr>
        </p:nvSpPr>
        <p:spPr>
          <a:xfrm>
            <a:off x="7970533" y="1624133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ubTitle" idx="4"/>
          </p:nvPr>
        </p:nvSpPr>
        <p:spPr>
          <a:xfrm>
            <a:off x="7970533" y="1197733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ubTitle" idx="5"/>
          </p:nvPr>
        </p:nvSpPr>
        <p:spPr>
          <a:xfrm>
            <a:off x="3976000" y="38344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subTitle" idx="6"/>
          </p:nvPr>
        </p:nvSpPr>
        <p:spPr>
          <a:xfrm>
            <a:off x="3976000" y="34080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subTitle" idx="7"/>
          </p:nvPr>
        </p:nvSpPr>
        <p:spPr>
          <a:xfrm>
            <a:off x="7970533" y="38344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subTitle" idx="8"/>
          </p:nvPr>
        </p:nvSpPr>
        <p:spPr>
          <a:xfrm>
            <a:off x="7970533" y="34080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98970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35">
          <p15:clr>
            <a:srgbClr val="FA7B17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TITLE + DESIGN 2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15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31" name="Google Shape;231;p1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1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1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1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1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p1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1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1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1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1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1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1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43" name="Google Shape;243;p15"/>
          <p:cNvSpPr txBox="1">
            <a:spLocks noGrp="1"/>
          </p:cNvSpPr>
          <p:nvPr>
            <p:ph type="ctrTitle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30104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oogle Shape;245;p16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46" name="Google Shape;246;p1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1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1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1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1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1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1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1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1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1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1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1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58" name="Google Shape;258;p16"/>
          <p:cNvSpPr txBox="1">
            <a:spLocks noGrp="1"/>
          </p:cNvSpPr>
          <p:nvPr>
            <p:ph type="subTitle" idx="1"/>
          </p:nvPr>
        </p:nvSpPr>
        <p:spPr>
          <a:xfrm>
            <a:off x="1974803" y="28445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59" name="Google Shape;259;p16"/>
          <p:cNvSpPr txBox="1">
            <a:spLocks noGrp="1"/>
          </p:cNvSpPr>
          <p:nvPr>
            <p:ph type="subTitle" idx="2"/>
          </p:nvPr>
        </p:nvSpPr>
        <p:spPr>
          <a:xfrm>
            <a:off x="4969788" y="28445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60" name="Google Shape;260;p16"/>
          <p:cNvSpPr txBox="1">
            <a:spLocks noGrp="1"/>
          </p:cNvSpPr>
          <p:nvPr>
            <p:ph type="subTitle" idx="3"/>
          </p:nvPr>
        </p:nvSpPr>
        <p:spPr>
          <a:xfrm>
            <a:off x="7964777" y="28445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61" name="Google Shape;261;p16"/>
          <p:cNvSpPr txBox="1">
            <a:spLocks noGrp="1"/>
          </p:cNvSpPr>
          <p:nvPr>
            <p:ph type="ctrTitle"/>
          </p:nvPr>
        </p:nvSpPr>
        <p:spPr>
          <a:xfrm>
            <a:off x="1885017" y="17657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62" name="Google Shape;262;p16"/>
          <p:cNvSpPr txBox="1">
            <a:spLocks noGrp="1"/>
          </p:cNvSpPr>
          <p:nvPr>
            <p:ph type="ctrTitle" idx="4"/>
          </p:nvPr>
        </p:nvSpPr>
        <p:spPr>
          <a:xfrm>
            <a:off x="4880020" y="17657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63" name="Google Shape;263;p16"/>
          <p:cNvSpPr txBox="1">
            <a:spLocks noGrp="1"/>
          </p:cNvSpPr>
          <p:nvPr>
            <p:ph type="ctrTitle" idx="5"/>
          </p:nvPr>
        </p:nvSpPr>
        <p:spPr>
          <a:xfrm>
            <a:off x="7874997" y="17657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64" name="Google Shape;264;p16"/>
          <p:cNvSpPr txBox="1">
            <a:spLocks noGrp="1"/>
          </p:cNvSpPr>
          <p:nvPr>
            <p:ph type="subTitle" idx="6"/>
          </p:nvPr>
        </p:nvSpPr>
        <p:spPr>
          <a:xfrm>
            <a:off x="1974803" y="49908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65" name="Google Shape;265;p16"/>
          <p:cNvSpPr txBox="1">
            <a:spLocks noGrp="1"/>
          </p:cNvSpPr>
          <p:nvPr>
            <p:ph type="subTitle" idx="7"/>
          </p:nvPr>
        </p:nvSpPr>
        <p:spPr>
          <a:xfrm>
            <a:off x="4969788" y="49908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66" name="Google Shape;266;p16"/>
          <p:cNvSpPr txBox="1">
            <a:spLocks noGrp="1"/>
          </p:cNvSpPr>
          <p:nvPr>
            <p:ph type="subTitle" idx="8"/>
          </p:nvPr>
        </p:nvSpPr>
        <p:spPr>
          <a:xfrm>
            <a:off x="7964760" y="49908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67" name="Google Shape;267;p16"/>
          <p:cNvSpPr txBox="1">
            <a:spLocks noGrp="1"/>
          </p:cNvSpPr>
          <p:nvPr>
            <p:ph type="ctrTitle" idx="9"/>
          </p:nvPr>
        </p:nvSpPr>
        <p:spPr>
          <a:xfrm>
            <a:off x="1885000" y="39120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68" name="Google Shape;268;p16"/>
          <p:cNvSpPr txBox="1">
            <a:spLocks noGrp="1"/>
          </p:cNvSpPr>
          <p:nvPr>
            <p:ph type="ctrTitle" idx="13"/>
          </p:nvPr>
        </p:nvSpPr>
        <p:spPr>
          <a:xfrm>
            <a:off x="4880004" y="39120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69" name="Google Shape;269;p16"/>
          <p:cNvSpPr txBox="1">
            <a:spLocks noGrp="1"/>
          </p:cNvSpPr>
          <p:nvPr>
            <p:ph type="ctrTitle" idx="14"/>
          </p:nvPr>
        </p:nvSpPr>
        <p:spPr>
          <a:xfrm>
            <a:off x="7874981" y="39120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70" name="Google Shape;270;p16"/>
          <p:cNvSpPr txBox="1">
            <a:spLocks noGrp="1"/>
          </p:cNvSpPr>
          <p:nvPr>
            <p:ph type="ctrTitle" idx="15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313692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&amp; CREDITS">
  <p:cSld name="THANKS &amp; CREDITS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7"/>
          <p:cNvSpPr txBox="1">
            <a:spLocks noGrp="1"/>
          </p:cNvSpPr>
          <p:nvPr>
            <p:ph type="ctrTitle"/>
          </p:nvPr>
        </p:nvSpPr>
        <p:spPr>
          <a:xfrm>
            <a:off x="1252700" y="1197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73" name="Google Shape;273;p17"/>
          <p:cNvSpPr txBox="1">
            <a:spLocks noGrp="1"/>
          </p:cNvSpPr>
          <p:nvPr>
            <p:ph type="subTitle" idx="1"/>
          </p:nvPr>
        </p:nvSpPr>
        <p:spPr>
          <a:xfrm>
            <a:off x="1252700" y="2739400"/>
            <a:ext cx="388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74" name="Google Shape;274;p17"/>
          <p:cNvSpPr txBox="1"/>
          <p:nvPr/>
        </p:nvSpPr>
        <p:spPr>
          <a:xfrm>
            <a:off x="1252700" y="4710800"/>
            <a:ext cx="4138000" cy="1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0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CREDITS: This presentation template was created by </a:t>
            </a:r>
            <a:r>
              <a:rPr lang="en" sz="1067" b="1">
                <a:solidFill>
                  <a:schemeClr val="dk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2"/>
              </a:rPr>
              <a:t>Slidesgo</a:t>
            </a:r>
            <a:r>
              <a:rPr lang="en" sz="10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, including icons by </a:t>
            </a:r>
            <a:r>
              <a:rPr lang="en" sz="1067" b="1">
                <a:solidFill>
                  <a:schemeClr val="dk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/>
              </a:rPr>
              <a:t>Flatico</a:t>
            </a:r>
            <a:r>
              <a:rPr lang="en" sz="1067">
                <a:solidFill>
                  <a:schemeClr val="dk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/>
              </a:rPr>
              <a:t>n</a:t>
            </a:r>
            <a:r>
              <a:rPr lang="en" sz="10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, and infographics &amp; images by </a:t>
            </a:r>
            <a:r>
              <a:rPr lang="en" sz="1067" b="1">
                <a:solidFill>
                  <a:schemeClr val="dk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/>
              </a:rPr>
              <a:t>Freepik</a:t>
            </a:r>
            <a:r>
              <a:rPr lang="en" sz="10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. </a:t>
            </a:r>
            <a:endParaRPr sz="1067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067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275" name="Google Shape;275;p17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76" name="Google Shape;276;p1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1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1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1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1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1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1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1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1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1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1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1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5390028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1_TITLE + BULLET POINTS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 txBox="1">
            <a:spLocks noGrp="1"/>
          </p:cNvSpPr>
          <p:nvPr>
            <p:ph type="ctrTitle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90" name="Google Shape;290;p18"/>
          <p:cNvSpPr txBox="1">
            <a:spLocks noGrp="1"/>
          </p:cNvSpPr>
          <p:nvPr>
            <p:ph type="body" idx="1"/>
          </p:nvPr>
        </p:nvSpPr>
        <p:spPr>
          <a:xfrm>
            <a:off x="1479551" y="2057400"/>
            <a:ext cx="4419600" cy="41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1pPr>
            <a:lvl2pPr marL="1219170" lvl="1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2pPr>
            <a:lvl3pPr marL="1828754" lvl="2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3pPr>
            <a:lvl4pPr marL="2438339" lvl="3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4pPr>
            <a:lvl5pPr marL="3047924" lvl="4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5pPr>
            <a:lvl6pPr marL="3657509" lvl="5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6pPr>
            <a:lvl7pPr marL="4267093" lvl="6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7pPr>
            <a:lvl8pPr marL="4876678" lvl="7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8pPr>
            <a:lvl9pPr marL="5486263" lvl="8" indent="-3979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1" name="Google Shape;291;p18"/>
          <p:cNvSpPr txBox="1">
            <a:spLocks noGrp="1"/>
          </p:cNvSpPr>
          <p:nvPr>
            <p:ph type="body" idx="2"/>
          </p:nvPr>
        </p:nvSpPr>
        <p:spPr>
          <a:xfrm>
            <a:off x="6292851" y="2057400"/>
            <a:ext cx="4419600" cy="41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1pPr>
            <a:lvl2pPr marL="1219170" lvl="1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2pPr>
            <a:lvl3pPr marL="1828754" lvl="2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3pPr>
            <a:lvl4pPr marL="2438339" lvl="3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4pPr>
            <a:lvl5pPr marL="3047924" lvl="4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5pPr>
            <a:lvl6pPr marL="3657509" lvl="5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6pPr>
            <a:lvl7pPr marL="4267093" lvl="6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7pPr>
            <a:lvl8pPr marL="4876678" lvl="7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8pPr>
            <a:lvl9pPr marL="5486263" lvl="8" indent="-3979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grpSp>
        <p:nvGrpSpPr>
          <p:cNvPr id="292" name="Google Shape;292;p18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93" name="Google Shape;293;p18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18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18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6" name="Google Shape;296;p18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7" name="Google Shape;297;p18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8" name="Google Shape;298;p18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9" name="Google Shape;299;p18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18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18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18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" name="Google Shape;303;p18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4" name="Google Shape;304;p18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3024768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19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307" name="Google Shape;307;p1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1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1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1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1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1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1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2301641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bg>
      <p:bgPr>
        <a:solidFill>
          <a:srgbClr val="FFFFFF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19500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07475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TITLE" type="title">
  <p:cSld name="OPENING 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915100" y="400733"/>
            <a:ext cx="8844000" cy="6029200"/>
          </a:xfrm>
          <a:prstGeom prst="rect">
            <a:avLst/>
          </a:prstGeom>
          <a:solidFill>
            <a:schemeClr val="accent1">
              <a:alpha val="8824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295933" y="2515133"/>
            <a:ext cx="37604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8666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8666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8666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8666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8666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8666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8666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8666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8666">
                <a:solidFill>
                  <a:schemeClr val="lt1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8579533" y="5251933"/>
            <a:ext cx="2476800" cy="7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333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396688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428600" y="374933"/>
            <a:ext cx="11334800" cy="414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2402800" y="951133"/>
            <a:ext cx="73864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1153000" y="3319400"/>
            <a:ext cx="218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1232600" y="2172233"/>
            <a:ext cx="2028800" cy="9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 idx="3"/>
          </p:nvPr>
        </p:nvSpPr>
        <p:spPr>
          <a:xfrm>
            <a:off x="964000" y="2877033"/>
            <a:ext cx="25660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4"/>
          </p:nvPr>
        </p:nvSpPr>
        <p:spPr>
          <a:xfrm>
            <a:off x="3719000" y="3331117"/>
            <a:ext cx="218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5" hasCustomPrompt="1"/>
          </p:nvPr>
        </p:nvSpPr>
        <p:spPr>
          <a:xfrm>
            <a:off x="3798600" y="2183951"/>
            <a:ext cx="2028800" cy="9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 idx="6"/>
          </p:nvPr>
        </p:nvSpPr>
        <p:spPr>
          <a:xfrm>
            <a:off x="3530000" y="2888751"/>
            <a:ext cx="25660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7"/>
          </p:nvPr>
        </p:nvSpPr>
        <p:spPr>
          <a:xfrm>
            <a:off x="6285000" y="3354517"/>
            <a:ext cx="218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8" hasCustomPrompt="1"/>
          </p:nvPr>
        </p:nvSpPr>
        <p:spPr>
          <a:xfrm>
            <a:off x="6364600" y="2207351"/>
            <a:ext cx="2028800" cy="9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 idx="9"/>
          </p:nvPr>
        </p:nvSpPr>
        <p:spPr>
          <a:xfrm>
            <a:off x="6096000" y="2912151"/>
            <a:ext cx="25660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3"/>
          </p:nvPr>
        </p:nvSpPr>
        <p:spPr>
          <a:xfrm>
            <a:off x="8851000" y="3354517"/>
            <a:ext cx="218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14" hasCustomPrompt="1"/>
          </p:nvPr>
        </p:nvSpPr>
        <p:spPr>
          <a:xfrm>
            <a:off x="8930600" y="2207351"/>
            <a:ext cx="2028800" cy="9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27" name="Google Shape;27;p3"/>
          <p:cNvSpPr txBox="1">
            <a:spLocks noGrp="1"/>
          </p:cNvSpPr>
          <p:nvPr>
            <p:ph type="ctrTitle" idx="15"/>
          </p:nvPr>
        </p:nvSpPr>
        <p:spPr>
          <a:xfrm>
            <a:off x="8662000" y="2912151"/>
            <a:ext cx="25660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22732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4">
          <p15:clr>
            <a:srgbClr val="FA7B17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subTitle" idx="1"/>
          </p:nvPr>
        </p:nvSpPr>
        <p:spPr>
          <a:xfrm>
            <a:off x="1514212" y="3443467"/>
            <a:ext cx="3646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ctrTitle"/>
          </p:nvPr>
        </p:nvSpPr>
        <p:spPr>
          <a:xfrm>
            <a:off x="1514212" y="1865533"/>
            <a:ext cx="73864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8686400" y="400733"/>
            <a:ext cx="3072800" cy="6029200"/>
          </a:xfrm>
          <a:prstGeom prst="rect">
            <a:avLst/>
          </a:prstGeom>
          <a:solidFill>
            <a:schemeClr val="accent1">
              <a:alpha val="8824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38008969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4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bg>
      <p:bgPr>
        <a:solidFill>
          <a:srgbClr val="AFA8D0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ubTitle" idx="1"/>
          </p:nvPr>
        </p:nvSpPr>
        <p:spPr>
          <a:xfrm>
            <a:off x="1656367" y="3321333"/>
            <a:ext cx="4083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subTitle" idx="2"/>
          </p:nvPr>
        </p:nvSpPr>
        <p:spPr>
          <a:xfrm>
            <a:off x="2327367" y="1256900"/>
            <a:ext cx="27416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subTitle" idx="3"/>
          </p:nvPr>
        </p:nvSpPr>
        <p:spPr>
          <a:xfrm>
            <a:off x="6452033" y="3321333"/>
            <a:ext cx="4083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ubTitle" idx="4"/>
          </p:nvPr>
        </p:nvSpPr>
        <p:spPr>
          <a:xfrm>
            <a:off x="7123033" y="1256900"/>
            <a:ext cx="27416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90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35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1">
  <p:cSld name="SECTION 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428600" y="1354200"/>
            <a:ext cx="11334800" cy="414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1"/>
          </p:nvPr>
        </p:nvSpPr>
        <p:spPr>
          <a:xfrm>
            <a:off x="1071667" y="3787967"/>
            <a:ext cx="596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ctrTitle"/>
          </p:nvPr>
        </p:nvSpPr>
        <p:spPr>
          <a:xfrm>
            <a:off x="1071667" y="2921233"/>
            <a:ext cx="73864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 idx="2" hasCustomPrompt="1"/>
          </p:nvPr>
        </p:nvSpPr>
        <p:spPr>
          <a:xfrm>
            <a:off x="1071667" y="2013233"/>
            <a:ext cx="2028800" cy="9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891567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4">
          <p15:clr>
            <a:srgbClr val="FA7B17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2 COLUMNS">
  <p:cSld name=" 2 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subTitle" idx="1"/>
          </p:nvPr>
        </p:nvSpPr>
        <p:spPr>
          <a:xfrm>
            <a:off x="2261200" y="2533633"/>
            <a:ext cx="287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ctrTitle"/>
          </p:nvPr>
        </p:nvSpPr>
        <p:spPr>
          <a:xfrm>
            <a:off x="2209200" y="1673133"/>
            <a:ext cx="29764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ubTitle" idx="2"/>
          </p:nvPr>
        </p:nvSpPr>
        <p:spPr>
          <a:xfrm>
            <a:off x="8229597" y="2533633"/>
            <a:ext cx="287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ctrTitle" idx="3"/>
          </p:nvPr>
        </p:nvSpPr>
        <p:spPr>
          <a:xfrm>
            <a:off x="8229600" y="1684867"/>
            <a:ext cx="28724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99930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4">
          <p15:clr>
            <a:srgbClr val="FA7B17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/>
          <p:nvPr/>
        </p:nvSpPr>
        <p:spPr>
          <a:xfrm>
            <a:off x="3631700" y="3132067"/>
            <a:ext cx="7596400" cy="3298000"/>
          </a:xfrm>
          <a:prstGeom prst="rect">
            <a:avLst/>
          </a:prstGeom>
          <a:solidFill>
            <a:schemeClr val="accent1">
              <a:alpha val="8824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rgbClr val="FFFFFF"/>
              </a:solidFill>
            </a:endParaRPr>
          </a:p>
        </p:txBody>
      </p:sp>
      <p:sp>
        <p:nvSpPr>
          <p:cNvPr id="44" name="Google Shape;44;p7"/>
          <p:cNvSpPr txBox="1">
            <a:spLocks noGrp="1"/>
          </p:cNvSpPr>
          <p:nvPr>
            <p:ph type="subTitle" idx="1"/>
          </p:nvPr>
        </p:nvSpPr>
        <p:spPr>
          <a:xfrm>
            <a:off x="4018768" y="4195143"/>
            <a:ext cx="2027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ctrTitle"/>
          </p:nvPr>
        </p:nvSpPr>
        <p:spPr>
          <a:xfrm>
            <a:off x="3843633" y="3549588"/>
            <a:ext cx="23780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ubTitle" idx="2"/>
          </p:nvPr>
        </p:nvSpPr>
        <p:spPr>
          <a:xfrm>
            <a:off x="8831188" y="4195125"/>
            <a:ext cx="2027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ctrTitle" idx="3"/>
          </p:nvPr>
        </p:nvSpPr>
        <p:spPr>
          <a:xfrm>
            <a:off x="8656053" y="3549571"/>
            <a:ext cx="23780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ubTitle" idx="4"/>
          </p:nvPr>
        </p:nvSpPr>
        <p:spPr>
          <a:xfrm>
            <a:off x="6424979" y="4195143"/>
            <a:ext cx="2027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ctrTitle" idx="5"/>
          </p:nvPr>
        </p:nvSpPr>
        <p:spPr>
          <a:xfrm>
            <a:off x="6249843" y="3549588"/>
            <a:ext cx="23780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ctrTitle" idx="6"/>
          </p:nvPr>
        </p:nvSpPr>
        <p:spPr>
          <a:xfrm>
            <a:off x="3951687" y="960000"/>
            <a:ext cx="73864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842845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4">
          <p15:clr>
            <a:srgbClr val="FA7B17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4 COLUMNS ">
  <p:cSld name="TITLE + 4 COLUMNS 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subTitle" idx="1"/>
          </p:nvPr>
        </p:nvSpPr>
        <p:spPr>
          <a:xfrm>
            <a:off x="3616300" y="4347533"/>
            <a:ext cx="237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ctrTitle"/>
          </p:nvPr>
        </p:nvSpPr>
        <p:spPr>
          <a:xfrm>
            <a:off x="3616300" y="3701988"/>
            <a:ext cx="23780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ubTitle" idx="2"/>
          </p:nvPr>
        </p:nvSpPr>
        <p:spPr>
          <a:xfrm>
            <a:off x="8779095" y="4347567"/>
            <a:ext cx="237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ctrTitle" idx="3"/>
          </p:nvPr>
        </p:nvSpPr>
        <p:spPr>
          <a:xfrm>
            <a:off x="8779095" y="3702004"/>
            <a:ext cx="23780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ubTitle" idx="4"/>
          </p:nvPr>
        </p:nvSpPr>
        <p:spPr>
          <a:xfrm>
            <a:off x="6197704" y="4347533"/>
            <a:ext cx="237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ctrTitle" idx="5"/>
          </p:nvPr>
        </p:nvSpPr>
        <p:spPr>
          <a:xfrm>
            <a:off x="6197704" y="3701988"/>
            <a:ext cx="23780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ctrTitle" idx="6"/>
          </p:nvPr>
        </p:nvSpPr>
        <p:spPr>
          <a:xfrm>
            <a:off x="2402787" y="960000"/>
            <a:ext cx="73864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ubTitle" idx="7"/>
          </p:nvPr>
        </p:nvSpPr>
        <p:spPr>
          <a:xfrm>
            <a:off x="1034900" y="4347533"/>
            <a:ext cx="237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ctrTitle" idx="8"/>
          </p:nvPr>
        </p:nvSpPr>
        <p:spPr>
          <a:xfrm>
            <a:off x="1034900" y="3701988"/>
            <a:ext cx="23780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076860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4">
          <p15:clr>
            <a:srgbClr val="FA7B17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 ">
  <p:cSld name="TITLE + DESIGN  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ctrTitle"/>
          </p:nvPr>
        </p:nvSpPr>
        <p:spPr>
          <a:xfrm>
            <a:off x="2402800" y="960000"/>
            <a:ext cx="73864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01620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4">
          <p15:clr>
            <a:srgbClr val="FA7B17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6 COLUMNS">
  <p:cSld name="TITLE + 6 COLUMN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subTitle" idx="1"/>
          </p:nvPr>
        </p:nvSpPr>
        <p:spPr>
          <a:xfrm>
            <a:off x="1370049" y="3560133"/>
            <a:ext cx="237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ctrTitle"/>
          </p:nvPr>
        </p:nvSpPr>
        <p:spPr>
          <a:xfrm>
            <a:off x="1370049" y="3117788"/>
            <a:ext cx="23780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ubTitle" idx="2"/>
          </p:nvPr>
        </p:nvSpPr>
        <p:spPr>
          <a:xfrm>
            <a:off x="1370053" y="1985333"/>
            <a:ext cx="237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ctrTitle" idx="3"/>
          </p:nvPr>
        </p:nvSpPr>
        <p:spPr>
          <a:xfrm>
            <a:off x="1370053" y="1542988"/>
            <a:ext cx="23780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ctrTitle" idx="4"/>
          </p:nvPr>
        </p:nvSpPr>
        <p:spPr>
          <a:xfrm>
            <a:off x="2402800" y="960000"/>
            <a:ext cx="73864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subTitle" idx="5"/>
          </p:nvPr>
        </p:nvSpPr>
        <p:spPr>
          <a:xfrm>
            <a:off x="1370049" y="5134933"/>
            <a:ext cx="237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ctrTitle" idx="6"/>
          </p:nvPr>
        </p:nvSpPr>
        <p:spPr>
          <a:xfrm>
            <a:off x="1370049" y="4692588"/>
            <a:ext cx="23780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ubTitle" idx="7"/>
          </p:nvPr>
        </p:nvSpPr>
        <p:spPr>
          <a:xfrm>
            <a:off x="8443949" y="3560133"/>
            <a:ext cx="237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ctrTitle" idx="8"/>
          </p:nvPr>
        </p:nvSpPr>
        <p:spPr>
          <a:xfrm>
            <a:off x="8443949" y="3117788"/>
            <a:ext cx="23780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ubTitle" idx="9"/>
          </p:nvPr>
        </p:nvSpPr>
        <p:spPr>
          <a:xfrm>
            <a:off x="8443953" y="1985333"/>
            <a:ext cx="237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ctrTitle" idx="13"/>
          </p:nvPr>
        </p:nvSpPr>
        <p:spPr>
          <a:xfrm>
            <a:off x="8443953" y="1542988"/>
            <a:ext cx="23780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subTitle" idx="14"/>
          </p:nvPr>
        </p:nvSpPr>
        <p:spPr>
          <a:xfrm>
            <a:off x="8443949" y="5134933"/>
            <a:ext cx="237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ctrTitle" idx="15"/>
          </p:nvPr>
        </p:nvSpPr>
        <p:spPr>
          <a:xfrm>
            <a:off x="8443949" y="4692588"/>
            <a:ext cx="23780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92644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4">
          <p15:clr>
            <a:srgbClr val="FA7B17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4 COLUMNS 2">
  <p:cSld name="TITLE + 4 COLUMNS 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/>
          <p:nvPr/>
        </p:nvSpPr>
        <p:spPr>
          <a:xfrm>
            <a:off x="511267" y="414400"/>
            <a:ext cx="7004000" cy="6029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9" name="Google Shape;79;p11"/>
          <p:cNvSpPr txBox="1">
            <a:spLocks noGrp="1"/>
          </p:cNvSpPr>
          <p:nvPr>
            <p:ph type="subTitle" idx="1"/>
          </p:nvPr>
        </p:nvSpPr>
        <p:spPr>
          <a:xfrm>
            <a:off x="1370049" y="5287333"/>
            <a:ext cx="237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ctrTitle"/>
          </p:nvPr>
        </p:nvSpPr>
        <p:spPr>
          <a:xfrm>
            <a:off x="1370049" y="4844988"/>
            <a:ext cx="23780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subTitle" idx="2"/>
          </p:nvPr>
        </p:nvSpPr>
        <p:spPr>
          <a:xfrm>
            <a:off x="1370053" y="3204533"/>
            <a:ext cx="237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ctrTitle" idx="3"/>
          </p:nvPr>
        </p:nvSpPr>
        <p:spPr>
          <a:xfrm>
            <a:off x="1370053" y="2762188"/>
            <a:ext cx="23780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ctrTitle" idx="4"/>
          </p:nvPr>
        </p:nvSpPr>
        <p:spPr>
          <a:xfrm>
            <a:off x="1370063" y="960000"/>
            <a:ext cx="52864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ubTitle" idx="5"/>
          </p:nvPr>
        </p:nvSpPr>
        <p:spPr>
          <a:xfrm>
            <a:off x="4278349" y="5287333"/>
            <a:ext cx="237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ctrTitle" idx="6"/>
          </p:nvPr>
        </p:nvSpPr>
        <p:spPr>
          <a:xfrm>
            <a:off x="4278349" y="4844988"/>
            <a:ext cx="23780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subTitle" idx="7"/>
          </p:nvPr>
        </p:nvSpPr>
        <p:spPr>
          <a:xfrm>
            <a:off x="4278353" y="3204533"/>
            <a:ext cx="237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ctrTitle" idx="8"/>
          </p:nvPr>
        </p:nvSpPr>
        <p:spPr>
          <a:xfrm>
            <a:off x="4278353" y="2762188"/>
            <a:ext cx="23780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53000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4">
          <p15:clr>
            <a:srgbClr val="FA7B17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"/>
          <p:cNvSpPr/>
          <p:nvPr/>
        </p:nvSpPr>
        <p:spPr>
          <a:xfrm>
            <a:off x="451600" y="2221867"/>
            <a:ext cx="11288800" cy="422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0" name="Google Shape;90;p12"/>
          <p:cNvSpPr txBox="1">
            <a:spLocks noGrp="1"/>
          </p:cNvSpPr>
          <p:nvPr>
            <p:ph type="ctrTitle"/>
          </p:nvPr>
        </p:nvSpPr>
        <p:spPr>
          <a:xfrm>
            <a:off x="2402800" y="960000"/>
            <a:ext cx="73864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subTitle" idx="1"/>
          </p:nvPr>
        </p:nvSpPr>
        <p:spPr>
          <a:xfrm>
            <a:off x="6520457" y="2696533"/>
            <a:ext cx="3659600" cy="19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3111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4">
          <p15:clr>
            <a:srgbClr val="FA7B17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NUMBERS + DESIGN">
  <p:cSld name="TITLE + NUMBERS + DESIG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ctrTitle"/>
          </p:nvPr>
        </p:nvSpPr>
        <p:spPr>
          <a:xfrm>
            <a:off x="2402800" y="960000"/>
            <a:ext cx="73864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1"/>
          </p:nvPr>
        </p:nvSpPr>
        <p:spPr>
          <a:xfrm>
            <a:off x="8138000" y="3049967"/>
            <a:ext cx="2324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title" idx="2" hasCustomPrompt="1"/>
          </p:nvPr>
        </p:nvSpPr>
        <p:spPr>
          <a:xfrm>
            <a:off x="8217600" y="1902800"/>
            <a:ext cx="2028800" cy="9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6" name="Google Shape;96;p13"/>
          <p:cNvSpPr txBox="1">
            <a:spLocks noGrp="1"/>
          </p:cNvSpPr>
          <p:nvPr>
            <p:ph type="ctrTitle" idx="3"/>
          </p:nvPr>
        </p:nvSpPr>
        <p:spPr>
          <a:xfrm>
            <a:off x="7949000" y="2607600"/>
            <a:ext cx="25660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subTitle" idx="4"/>
          </p:nvPr>
        </p:nvSpPr>
        <p:spPr>
          <a:xfrm>
            <a:off x="8138000" y="5152333"/>
            <a:ext cx="2324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idx="5" hasCustomPrompt="1"/>
          </p:nvPr>
        </p:nvSpPr>
        <p:spPr>
          <a:xfrm>
            <a:off x="8217600" y="4005167"/>
            <a:ext cx="2028800" cy="9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9" name="Google Shape;99;p13"/>
          <p:cNvSpPr txBox="1">
            <a:spLocks noGrp="1"/>
          </p:cNvSpPr>
          <p:nvPr>
            <p:ph type="ctrTitle" idx="6"/>
          </p:nvPr>
        </p:nvSpPr>
        <p:spPr>
          <a:xfrm>
            <a:off x="7949000" y="4709967"/>
            <a:ext cx="25660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41063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4">
          <p15:clr>
            <a:srgbClr val="FA7B17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/>
          <p:nvPr/>
        </p:nvSpPr>
        <p:spPr>
          <a:xfrm>
            <a:off x="1674000" y="414400"/>
            <a:ext cx="8844000" cy="6029200"/>
          </a:xfrm>
          <a:prstGeom prst="rect">
            <a:avLst/>
          </a:prstGeom>
          <a:solidFill>
            <a:schemeClr val="accent1">
              <a:alpha val="8824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rgbClr val="FFFFFF"/>
              </a:solidFill>
            </a:endParaRPr>
          </a:p>
        </p:txBody>
      </p:sp>
      <p:sp>
        <p:nvSpPr>
          <p:cNvPr id="102" name="Google Shape;102;p14"/>
          <p:cNvSpPr txBox="1">
            <a:spLocks noGrp="1"/>
          </p:cNvSpPr>
          <p:nvPr>
            <p:ph type="ctrTitle"/>
          </p:nvPr>
        </p:nvSpPr>
        <p:spPr>
          <a:xfrm>
            <a:off x="2402800" y="960000"/>
            <a:ext cx="73864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subTitle" idx="1"/>
          </p:nvPr>
        </p:nvSpPr>
        <p:spPr>
          <a:xfrm>
            <a:off x="3349400" y="2404433"/>
            <a:ext cx="5493200" cy="20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67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04" name="Google Shape;104;p14"/>
          <p:cNvSpPr txBox="1"/>
          <p:nvPr/>
        </p:nvSpPr>
        <p:spPr>
          <a:xfrm>
            <a:off x="4381400" y="4814533"/>
            <a:ext cx="3429200" cy="1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067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CREDITS: </a:t>
            </a:r>
            <a:endParaRPr sz="1067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067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This presentation template was created by </a:t>
            </a:r>
            <a:r>
              <a:rPr lang="en" sz="1067" b="1">
                <a:solidFill>
                  <a:schemeClr val="lt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/>
              </a:rPr>
              <a:t>Slidesgo</a:t>
            </a:r>
            <a:r>
              <a:rPr lang="en" sz="1067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, including icons by </a:t>
            </a:r>
            <a:r>
              <a:rPr lang="en" sz="1067" b="1">
                <a:solidFill>
                  <a:schemeClr val="lt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/>
              </a:rPr>
              <a:t>Flaticon</a:t>
            </a:r>
            <a:r>
              <a:rPr lang="en" sz="1067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, and infographics &amp; images by </a:t>
            </a:r>
            <a:r>
              <a:rPr lang="en" sz="1067" b="1">
                <a:solidFill>
                  <a:schemeClr val="lt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/>
              </a:rPr>
              <a:t>Freepik</a:t>
            </a:r>
            <a:r>
              <a:rPr lang="en" sz="1067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. </a:t>
            </a:r>
            <a:endParaRPr sz="1067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067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Please keep this slide for attribution.</a:t>
            </a:r>
            <a:endParaRPr sz="1067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872634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4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rgbClr val="AFA8D0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8"/>
          <p:cNvPicPr preferRelativeResize="0"/>
          <p:nvPr/>
        </p:nvPicPr>
        <p:blipFill rotWithShape="1">
          <a:blip r:embed="rId2">
            <a:alphaModFix/>
          </a:blip>
          <a:srcRect l="6670" t="23465" r="19457"/>
          <a:stretch/>
        </p:blipFill>
        <p:spPr>
          <a:xfrm>
            <a:off x="0" y="2643000"/>
            <a:ext cx="7240800" cy="42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8"/>
          <p:cNvPicPr preferRelativeResize="0"/>
          <p:nvPr/>
        </p:nvPicPr>
        <p:blipFill rotWithShape="1">
          <a:blip r:embed="rId3">
            <a:alphaModFix/>
          </a:blip>
          <a:srcRect l="60718" b="38141"/>
          <a:stretch/>
        </p:blipFill>
        <p:spPr>
          <a:xfrm>
            <a:off x="10088733" y="0"/>
            <a:ext cx="2103267" cy="186302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8"/>
          <p:cNvSpPr txBox="1">
            <a:spLocks noGrp="1"/>
          </p:cNvSpPr>
          <p:nvPr>
            <p:ph type="ctrTitle"/>
          </p:nvPr>
        </p:nvSpPr>
        <p:spPr>
          <a:xfrm>
            <a:off x="3717800" y="3833600"/>
            <a:ext cx="4756400" cy="4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subTitle" idx="1"/>
          </p:nvPr>
        </p:nvSpPr>
        <p:spPr>
          <a:xfrm flipH="1">
            <a:off x="3272967" y="3024400"/>
            <a:ext cx="5646000" cy="8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555665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 + BULLET POINTS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/>
          <p:nvPr/>
        </p:nvSpPr>
        <p:spPr>
          <a:xfrm>
            <a:off x="428600" y="374933"/>
            <a:ext cx="11334800" cy="601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7" name="Google Shape;107;p15"/>
          <p:cNvSpPr txBox="1">
            <a:spLocks noGrp="1"/>
          </p:cNvSpPr>
          <p:nvPr>
            <p:ph type="ctrTitle"/>
          </p:nvPr>
        </p:nvSpPr>
        <p:spPr>
          <a:xfrm>
            <a:off x="2402800" y="960000"/>
            <a:ext cx="73864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body" idx="1"/>
          </p:nvPr>
        </p:nvSpPr>
        <p:spPr>
          <a:xfrm>
            <a:off x="1354967" y="2201333"/>
            <a:ext cx="4542000" cy="38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09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Roboto Light"/>
              <a:buChar char="●"/>
              <a:defRPr sz="1200">
                <a:latin typeface="Roboto Light"/>
                <a:ea typeface="Roboto Light"/>
                <a:cs typeface="Roboto Light"/>
                <a:sym typeface="Roboto Light"/>
              </a:defRPr>
            </a:lvl1pPr>
            <a:lvl2pPr marL="1219170" lvl="1" indent="-3809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900"/>
              <a:buFont typeface="Roboto Light"/>
              <a:buChar char="○"/>
              <a:defRPr sz="1200">
                <a:latin typeface="Roboto Light"/>
                <a:ea typeface="Roboto Light"/>
                <a:cs typeface="Roboto Light"/>
                <a:sym typeface="Roboto Light"/>
              </a:defRPr>
            </a:lvl2pPr>
            <a:lvl3pPr marL="1828754" lvl="2" indent="-3809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900"/>
              <a:buFont typeface="Roboto Light"/>
              <a:buChar char="■"/>
              <a:defRPr sz="1200">
                <a:latin typeface="Roboto Light"/>
                <a:ea typeface="Roboto Light"/>
                <a:cs typeface="Roboto Light"/>
                <a:sym typeface="Roboto Light"/>
              </a:defRPr>
            </a:lvl3pPr>
            <a:lvl4pPr marL="2438339" lvl="3" indent="-3809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900"/>
              <a:buFont typeface="Roboto Light"/>
              <a:buChar char="●"/>
              <a:defRPr sz="1200">
                <a:latin typeface="Roboto Light"/>
                <a:ea typeface="Roboto Light"/>
                <a:cs typeface="Roboto Light"/>
                <a:sym typeface="Roboto Light"/>
              </a:defRPr>
            </a:lvl4pPr>
            <a:lvl5pPr marL="3047924" lvl="4" indent="-3809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900"/>
              <a:buFont typeface="Roboto Light"/>
              <a:buChar char="○"/>
              <a:defRPr sz="1200">
                <a:latin typeface="Roboto Light"/>
                <a:ea typeface="Roboto Light"/>
                <a:cs typeface="Roboto Light"/>
                <a:sym typeface="Roboto Light"/>
              </a:defRPr>
            </a:lvl5pPr>
            <a:lvl6pPr marL="3657509" lvl="5" indent="-3809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900"/>
              <a:buFont typeface="Roboto Light"/>
              <a:buChar char="■"/>
              <a:defRPr sz="1200">
                <a:latin typeface="Roboto Light"/>
                <a:ea typeface="Roboto Light"/>
                <a:cs typeface="Roboto Light"/>
                <a:sym typeface="Roboto Light"/>
              </a:defRPr>
            </a:lvl6pPr>
            <a:lvl7pPr marL="4267093" lvl="6" indent="-3809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900"/>
              <a:buFont typeface="Roboto Light"/>
              <a:buChar char="●"/>
              <a:defRPr sz="1200">
                <a:latin typeface="Roboto Light"/>
                <a:ea typeface="Roboto Light"/>
                <a:cs typeface="Roboto Light"/>
                <a:sym typeface="Roboto Light"/>
              </a:defRPr>
            </a:lvl7pPr>
            <a:lvl8pPr marL="4876678" lvl="7" indent="-3809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900"/>
              <a:buFont typeface="Roboto Light"/>
              <a:buChar char="○"/>
              <a:defRPr sz="1200">
                <a:latin typeface="Roboto Light"/>
                <a:ea typeface="Roboto Light"/>
                <a:cs typeface="Roboto Light"/>
                <a:sym typeface="Roboto Light"/>
              </a:defRPr>
            </a:lvl8pPr>
            <a:lvl9pPr marL="5486263" lvl="8" indent="-3809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900"/>
              <a:buFont typeface="Roboto Light"/>
              <a:buChar char="■"/>
              <a:defRPr sz="12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2"/>
          </p:nvPr>
        </p:nvSpPr>
        <p:spPr>
          <a:xfrm>
            <a:off x="6295033" y="2201333"/>
            <a:ext cx="4542000" cy="38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09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Roboto Light"/>
              <a:buChar char="●"/>
              <a:defRPr sz="1200">
                <a:latin typeface="Roboto Light"/>
                <a:ea typeface="Roboto Light"/>
                <a:cs typeface="Roboto Light"/>
                <a:sym typeface="Roboto Light"/>
              </a:defRPr>
            </a:lvl1pPr>
            <a:lvl2pPr marL="1219170" lvl="1" indent="-3809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900"/>
              <a:buFont typeface="Roboto Light"/>
              <a:buChar char="○"/>
              <a:defRPr sz="1200">
                <a:latin typeface="Roboto Light"/>
                <a:ea typeface="Roboto Light"/>
                <a:cs typeface="Roboto Light"/>
                <a:sym typeface="Roboto Light"/>
              </a:defRPr>
            </a:lvl2pPr>
            <a:lvl3pPr marL="1828754" lvl="2" indent="-3809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900"/>
              <a:buFont typeface="Roboto Light"/>
              <a:buChar char="■"/>
              <a:defRPr sz="1200">
                <a:latin typeface="Roboto Light"/>
                <a:ea typeface="Roboto Light"/>
                <a:cs typeface="Roboto Light"/>
                <a:sym typeface="Roboto Light"/>
              </a:defRPr>
            </a:lvl3pPr>
            <a:lvl4pPr marL="2438339" lvl="3" indent="-3809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900"/>
              <a:buFont typeface="Roboto Light"/>
              <a:buChar char="●"/>
              <a:defRPr sz="1200">
                <a:latin typeface="Roboto Light"/>
                <a:ea typeface="Roboto Light"/>
                <a:cs typeface="Roboto Light"/>
                <a:sym typeface="Roboto Light"/>
              </a:defRPr>
            </a:lvl4pPr>
            <a:lvl5pPr marL="3047924" lvl="4" indent="-3809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900"/>
              <a:buFont typeface="Roboto Light"/>
              <a:buChar char="○"/>
              <a:defRPr sz="1200">
                <a:latin typeface="Roboto Light"/>
                <a:ea typeface="Roboto Light"/>
                <a:cs typeface="Roboto Light"/>
                <a:sym typeface="Roboto Light"/>
              </a:defRPr>
            </a:lvl5pPr>
            <a:lvl6pPr marL="3657509" lvl="5" indent="-3809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900"/>
              <a:buFont typeface="Roboto Light"/>
              <a:buChar char="■"/>
              <a:defRPr sz="1200">
                <a:latin typeface="Roboto Light"/>
                <a:ea typeface="Roboto Light"/>
                <a:cs typeface="Roboto Light"/>
                <a:sym typeface="Roboto Light"/>
              </a:defRPr>
            </a:lvl6pPr>
            <a:lvl7pPr marL="4267093" lvl="6" indent="-3809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900"/>
              <a:buFont typeface="Roboto Light"/>
              <a:buChar char="●"/>
              <a:defRPr sz="1200">
                <a:latin typeface="Roboto Light"/>
                <a:ea typeface="Roboto Light"/>
                <a:cs typeface="Roboto Light"/>
                <a:sym typeface="Roboto Light"/>
              </a:defRPr>
            </a:lvl7pPr>
            <a:lvl8pPr marL="4876678" lvl="7" indent="-3809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900"/>
              <a:buFont typeface="Roboto Light"/>
              <a:buChar char="○"/>
              <a:defRPr sz="1200">
                <a:latin typeface="Roboto Light"/>
                <a:ea typeface="Roboto Light"/>
                <a:cs typeface="Roboto Light"/>
                <a:sym typeface="Roboto Light"/>
              </a:defRPr>
            </a:lvl8pPr>
            <a:lvl9pPr marL="5486263" lvl="8" indent="-3809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900"/>
              <a:buFont typeface="Roboto Light"/>
              <a:buChar char="■"/>
              <a:defRPr sz="12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910937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4">
          <p15:clr>
            <a:srgbClr val="FA7B17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92546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715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1">
  <p:cSld name="TITLE + SUBTITLE 1">
    <p:bg>
      <p:bgPr>
        <a:solidFill>
          <a:srgbClr val="AFA8D0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9"/>
          <p:cNvPicPr preferRelativeResize="0"/>
          <p:nvPr/>
        </p:nvPicPr>
        <p:blipFill rotWithShape="1">
          <a:blip r:embed="rId2">
            <a:alphaModFix/>
          </a:blip>
          <a:srcRect l="22124" b="5401"/>
          <a:stretch/>
        </p:blipFill>
        <p:spPr>
          <a:xfrm>
            <a:off x="0" y="0"/>
            <a:ext cx="1003709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9"/>
          <p:cNvSpPr txBox="1">
            <a:spLocks noGrp="1"/>
          </p:cNvSpPr>
          <p:nvPr>
            <p:ph type="title" hasCustomPrompt="1"/>
          </p:nvPr>
        </p:nvSpPr>
        <p:spPr>
          <a:xfrm flipH="1">
            <a:off x="8640833" y="2057667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0" name="Google Shape;70;p9"/>
          <p:cNvSpPr txBox="1">
            <a:spLocks noGrp="1"/>
          </p:cNvSpPr>
          <p:nvPr>
            <p:ph type="ctrTitle" idx="2"/>
          </p:nvPr>
        </p:nvSpPr>
        <p:spPr>
          <a:xfrm flipH="1">
            <a:off x="2280833" y="3469167"/>
            <a:ext cx="90948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ubTitle" idx="1"/>
          </p:nvPr>
        </p:nvSpPr>
        <p:spPr>
          <a:xfrm>
            <a:off x="7231233" y="4812667"/>
            <a:ext cx="41444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 sz="1600"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91370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">
  <p:cSld name="TITLE + DESIGN ">
    <p:bg>
      <p:bgPr>
        <a:solidFill>
          <a:srgbClr val="AFA8D0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7943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1">
  <p:cSld name="FOUR COLUMNS 1">
    <p:bg>
      <p:bgPr>
        <a:solidFill>
          <a:srgbClr val="AFA8D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1"/>
          <p:cNvPicPr preferRelativeResize="0"/>
          <p:nvPr/>
        </p:nvPicPr>
        <p:blipFill rotWithShape="1">
          <a:blip r:embed="rId2">
            <a:alphaModFix/>
          </a:blip>
          <a:srcRect l="13058" t="14965" b="58884"/>
          <a:stretch/>
        </p:blipFill>
        <p:spPr>
          <a:xfrm>
            <a:off x="3032767" y="5308402"/>
            <a:ext cx="9159227" cy="1549597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1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ubTitle" idx="1"/>
          </p:nvPr>
        </p:nvSpPr>
        <p:spPr>
          <a:xfrm>
            <a:off x="1821500" y="35913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ubTitle" idx="2"/>
          </p:nvPr>
        </p:nvSpPr>
        <p:spPr>
          <a:xfrm>
            <a:off x="1821500" y="31649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ubTitle" idx="3"/>
          </p:nvPr>
        </p:nvSpPr>
        <p:spPr>
          <a:xfrm>
            <a:off x="4005500" y="35913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subTitle" idx="4"/>
          </p:nvPr>
        </p:nvSpPr>
        <p:spPr>
          <a:xfrm>
            <a:off x="4005500" y="31649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subTitle" idx="5"/>
          </p:nvPr>
        </p:nvSpPr>
        <p:spPr>
          <a:xfrm>
            <a:off x="6189500" y="35913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ubTitle" idx="6"/>
          </p:nvPr>
        </p:nvSpPr>
        <p:spPr>
          <a:xfrm>
            <a:off x="6189500" y="31649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subTitle" idx="7"/>
          </p:nvPr>
        </p:nvSpPr>
        <p:spPr>
          <a:xfrm>
            <a:off x="8373500" y="35913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ubTitle" idx="8"/>
          </p:nvPr>
        </p:nvSpPr>
        <p:spPr>
          <a:xfrm>
            <a:off x="8373500" y="31649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00567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FA8D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Englebert"/>
              <a:buNone/>
              <a:defRPr sz="2800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●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lvl="1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○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lvl="2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■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lvl="3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●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lvl="4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○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lvl="5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■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lvl="6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●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lvl="7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○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lvl="8" indent="-2921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000"/>
              <a:buFont typeface="Zilla Slab Light"/>
              <a:buChar char="■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733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algn="r">
              <a:buNone/>
              <a:defRPr sz="1733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r">
              <a:buNone/>
              <a:defRPr sz="1733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r">
              <a:buNone/>
              <a:defRPr sz="1733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r">
              <a:buNone/>
              <a:defRPr sz="1733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r">
              <a:buNone/>
              <a:defRPr sz="1733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r">
              <a:buNone/>
              <a:defRPr sz="1733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r">
              <a:buNone/>
              <a:defRPr sz="1733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r">
              <a:buNone/>
              <a:defRPr sz="1733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fld id="{E939AAE4-5CA4-4642-A98F-053D7227329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253165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8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42" name="Google Shape;142;p28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●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○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■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●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○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■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●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○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■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43" name="Google Shape;143;p28"/>
          <p:cNvSpPr txBox="1">
            <a:spLocks noGrp="1"/>
          </p:cNvSpPr>
          <p:nvPr>
            <p:ph type="sldNum" idx="12"/>
          </p:nvPr>
        </p:nvSpPr>
        <p:spPr>
          <a:xfrm>
            <a:off x="113982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6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6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6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6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6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6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6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6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600">
                <a:latin typeface="Arvo"/>
                <a:ea typeface="Arvo"/>
                <a:cs typeface="Arvo"/>
                <a:sym typeface="Arvo"/>
              </a:defRPr>
            </a:lvl9pPr>
          </a:lstStyle>
          <a:p>
            <a:fld id="{00000000-1234-1234-1234-12341234123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076129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ermanent Marker"/>
              <a:buNone/>
              <a:defRPr sz="2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71750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1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322" name="Google Shape;322;p21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391776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E939AAE4-5CA4-4642-A98F-053D7227329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477303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26137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diagramLayout" Target="../diagrams/layout4.xml"/><Relationship Id="rId7" Type="http://schemas.openxmlformats.org/officeDocument/2006/relationships/image" Target="../media/image28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3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diagramLayout" Target="../diagrams/layout5.xml"/><Relationship Id="rId7" Type="http://schemas.openxmlformats.org/officeDocument/2006/relationships/image" Target="../media/image29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3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710834-A4B1-4E76-8A95-C994A2AC41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606" y="1400972"/>
            <a:ext cx="7226455" cy="3731205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s-CL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C Pinafore" panose="00000400000000000000" pitchFamily="2" charset="0"/>
              </a:rPr>
              <a:t>Cómo educar estudiantes </a:t>
            </a:r>
            <a:br>
              <a:rPr lang="es-CL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C Pinafore" panose="00000400000000000000" pitchFamily="2" charset="0"/>
              </a:rPr>
            </a:br>
            <a:r>
              <a:rPr lang="es-CL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C Pinafore" panose="00000400000000000000" pitchFamily="2" charset="0"/>
              </a:rPr>
              <a:t> </a:t>
            </a:r>
            <a:r>
              <a:rPr lang="es-CL" sz="6000" dirty="0">
                <a:solidFill>
                  <a:schemeClr val="tx1"/>
                </a:solidFill>
                <a:highlight>
                  <a:srgbClr val="FFFF00"/>
                </a:highlight>
                <a:latin typeface="CAC Pinafore" panose="00000400000000000000" pitchFamily="2" charset="0"/>
              </a:rPr>
              <a:t>proactivos y responsables</a:t>
            </a:r>
            <a:br>
              <a:rPr lang="es-CL" sz="4400" dirty="0">
                <a:solidFill>
                  <a:schemeClr val="tx1"/>
                </a:solidFill>
                <a:latin typeface="Abrazo Script SSi" panose="020B0500000000000000" pitchFamily="34" charset="0"/>
              </a:rPr>
            </a:br>
            <a:r>
              <a:rPr lang="es-CL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razo Script SSi" panose="020B0500000000000000" pitchFamily="34" charset="0"/>
              </a:rPr>
              <a:t>( en contexto de pandemia 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C0F9371-0A90-4DB3-B2D8-3C0B6FA62B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18852" y="5251933"/>
            <a:ext cx="4337481" cy="761200"/>
          </a:xfrm>
        </p:spPr>
        <p:txBody>
          <a:bodyPr/>
          <a:lstStyle/>
          <a:p>
            <a:r>
              <a:rPr lang="es-CL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Ps. María Paz Jhonson</a:t>
            </a:r>
          </a:p>
          <a:p>
            <a:r>
              <a:rPr lang="es-CL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Departamento de Orientación </a:t>
            </a:r>
          </a:p>
          <a:p>
            <a:r>
              <a:rPr lang="es-CL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Liceo Comercial Javiera y José Luis Carrera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3597DD2-B684-4F7E-8698-B7B7B79FC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6" y="201268"/>
            <a:ext cx="2711727" cy="82415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1CE7384-86BA-49E2-B46C-1763CBD89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269" y="318052"/>
            <a:ext cx="4814125" cy="481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157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4">
            <a:extLst>
              <a:ext uri="{FF2B5EF4-FFF2-40B4-BE49-F238E27FC236}">
                <a16:creationId xmlns:a16="http://schemas.microsoft.com/office/drawing/2014/main" id="{04A63366-2612-4CF0-B78B-CBDA34D4C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191" y="177086"/>
            <a:ext cx="7386400" cy="841200"/>
          </a:xfrm>
        </p:spPr>
        <p:txBody>
          <a:bodyPr/>
          <a:lstStyle/>
          <a:p>
            <a:r>
              <a:rPr lang="es-CL" sz="5400" dirty="0">
                <a:latin typeface="Abrazo Script SSi" panose="020B0500000000000000" pitchFamily="34" charset="0"/>
              </a:rPr>
              <a:t>La educación en pandemia</a:t>
            </a:r>
          </a:p>
        </p:txBody>
      </p:sp>
      <p:graphicFrame>
        <p:nvGraphicFramePr>
          <p:cNvPr id="29" name="Diagrama 28">
            <a:extLst>
              <a:ext uri="{FF2B5EF4-FFF2-40B4-BE49-F238E27FC236}">
                <a16:creationId xmlns:a16="http://schemas.microsoft.com/office/drawing/2014/main" id="{8BA95733-DAAA-4D36-B7FC-4019D03728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4807237"/>
              </p:ext>
            </p:extLst>
          </p:nvPr>
        </p:nvGraphicFramePr>
        <p:xfrm>
          <a:off x="1607930" y="1142977"/>
          <a:ext cx="920584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8176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4">
            <a:extLst>
              <a:ext uri="{FF2B5EF4-FFF2-40B4-BE49-F238E27FC236}">
                <a16:creationId xmlns:a16="http://schemas.microsoft.com/office/drawing/2014/main" id="{D9BC4A98-B1CD-46C2-B74C-E875074B65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881810" y="99356"/>
            <a:ext cx="9337934" cy="944193"/>
          </a:xfrm>
        </p:spPr>
        <p:txBody>
          <a:bodyPr/>
          <a:lstStyle/>
          <a:p>
            <a:pPr algn="ctr"/>
            <a:r>
              <a:rPr lang="es-CL" sz="5400" dirty="0">
                <a:latin typeface="Abrazo Script SSi" panose="020B0500000000000000" pitchFamily="34" charset="0"/>
              </a:rPr>
              <a:t>Aprendizaje</a:t>
            </a:r>
            <a:r>
              <a:rPr lang="es-CL" dirty="0">
                <a:latin typeface="Abrazo Script SSi" panose="020B0500000000000000" pitchFamily="34" charset="0"/>
              </a:rPr>
              <a:t> </a:t>
            </a:r>
            <a:r>
              <a:rPr lang="es-CL" sz="5400" dirty="0">
                <a:latin typeface="Abrazo Script SSi" panose="020B0500000000000000" pitchFamily="34" charset="0"/>
              </a:rPr>
              <a:t>Efectivo</a:t>
            </a:r>
            <a:endParaRPr lang="es-CL" dirty="0">
              <a:latin typeface="Abrazo Script SSi" panose="020B0500000000000000" pitchFamily="34" charset="0"/>
            </a:endParaRPr>
          </a:p>
        </p:txBody>
      </p: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684B6583-093F-4E9B-93AA-81413E4987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4542903"/>
              </p:ext>
            </p:extLst>
          </p:nvPr>
        </p:nvGraphicFramePr>
        <p:xfrm>
          <a:off x="530087" y="1351722"/>
          <a:ext cx="8795026" cy="4627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4890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>
            <a:extLst>
              <a:ext uri="{FF2B5EF4-FFF2-40B4-BE49-F238E27FC236}">
                <a16:creationId xmlns:a16="http://schemas.microsoft.com/office/drawing/2014/main" id="{4F0AD7E7-A7E9-4872-A85A-17038FCE72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234" y="310643"/>
            <a:ext cx="7386400" cy="841200"/>
          </a:xfrm>
        </p:spPr>
        <p:txBody>
          <a:bodyPr/>
          <a:lstStyle/>
          <a:p>
            <a:r>
              <a:rPr lang="es-C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razo Script SSi" panose="020B0500000000000000" pitchFamily="34" charset="0"/>
              </a:rPr>
              <a:t>Supervisión parental efectiva</a:t>
            </a:r>
          </a:p>
        </p:txBody>
      </p:sp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E3637988-2F1C-4D94-9A69-DA664B24FC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1412378"/>
              </p:ext>
            </p:extLst>
          </p:nvPr>
        </p:nvGraphicFramePr>
        <p:xfrm>
          <a:off x="850348" y="1151843"/>
          <a:ext cx="10491304" cy="4174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6977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E3ECB4-AE35-45DB-8B45-4A4BEB71685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25286" y="276985"/>
            <a:ext cx="9794875" cy="769937"/>
          </a:xfrm>
        </p:spPr>
        <p:txBody>
          <a:bodyPr/>
          <a:lstStyle/>
          <a:p>
            <a:r>
              <a:rPr lang="es-CL" sz="5400" dirty="0">
                <a:latin typeface="Abrazo Script SSi" panose="020B0500000000000000" pitchFamily="34" charset="0"/>
              </a:rPr>
              <a:t>Participación en clases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3D1BA4C3-5DF2-47F8-AC03-81616D3F38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9474221"/>
              </p:ext>
            </p:extLst>
          </p:nvPr>
        </p:nvGraphicFramePr>
        <p:xfrm>
          <a:off x="4717774" y="1566521"/>
          <a:ext cx="7142923" cy="4244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2489EB54-CA59-4B9D-AC3B-1834F57292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6" y="1665913"/>
            <a:ext cx="4145165" cy="414516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DEDE580-EB7B-45A6-92A5-EF2A9D08F9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0198">
            <a:off x="3750138" y="5166743"/>
            <a:ext cx="1240625" cy="124062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C82E3CC-854C-4824-A0E8-70D172B5D3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5575">
            <a:off x="10752391" y="5238006"/>
            <a:ext cx="1194698" cy="119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949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0919B6-530A-4C72-AA00-CE7EE319F3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22678"/>
            <a:ext cx="7386400" cy="841200"/>
          </a:xfrm>
        </p:spPr>
        <p:txBody>
          <a:bodyPr/>
          <a:lstStyle/>
          <a:p>
            <a:r>
              <a:rPr lang="es-CL" sz="5400" dirty="0">
                <a:latin typeface="Abrazo Script SSi" panose="020B0500000000000000" pitchFamily="34" charset="0"/>
              </a:rPr>
              <a:t>Atención y concentración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833491F-793B-42E0-8249-75393A46FA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154" y="2199860"/>
            <a:ext cx="7386400" cy="4333461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CL" sz="1800" dirty="0">
                <a:latin typeface="Comic Sans MS" panose="030F0702030302020204" pitchFamily="66" charset="0"/>
              </a:rPr>
              <a:t>La capacidad atencional y concentración de los estudiantes se mantiene de forma óptima hasta </a:t>
            </a:r>
            <a:r>
              <a:rPr lang="es-CL" sz="1800" b="1" dirty="0">
                <a:latin typeface="Comic Sans MS" panose="030F0702030302020204" pitchFamily="66" charset="0"/>
              </a:rPr>
              <a:t>por 30 minutos</a:t>
            </a:r>
            <a:r>
              <a:rPr lang="es-CL" sz="1800" dirty="0">
                <a:latin typeface="Comic Sans MS" panose="030F0702030302020204" pitchFamily="66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CL" sz="1800" dirty="0">
                <a:latin typeface="Comic Sans MS" panose="030F0702030302020204" pitchFamily="66" charset="0"/>
              </a:rPr>
              <a:t>Por ende, es necesario que, al igual cómo ocurre en las clases presenciales, tanto estudiante como profesor mantengan un </a:t>
            </a:r>
            <a:r>
              <a:rPr lang="es-CL" sz="1800" b="1" dirty="0">
                <a:latin typeface="Comic Sans MS" panose="030F0702030302020204" pitchFamily="66" charset="0"/>
              </a:rPr>
              <a:t>contacto visual permanente </a:t>
            </a:r>
            <a:r>
              <a:rPr lang="es-CL" sz="1800" dirty="0">
                <a:latin typeface="Comic Sans MS" panose="030F0702030302020204" pitchFamily="66" charset="0"/>
              </a:rPr>
              <a:t>durante la clase, para así facilitar una mayor comprensión de los contenidos.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CL" sz="1800" dirty="0">
                <a:latin typeface="Comic Sans MS" panose="030F0702030302020204" pitchFamily="66" charset="0"/>
              </a:rPr>
              <a:t>Al tomar apuntes de la clase, el cerebro procesa e integra los nuevos conocimientos, y al ser traspasados al cuaderno potencia la incorporación de los mismos.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B77271E-E67F-4BF0-B99F-03DB9DA76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539" y="2199861"/>
            <a:ext cx="4333461" cy="433346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EB7DC89-BDDB-474C-9805-17D6983C82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6315">
            <a:off x="6836721" y="157947"/>
            <a:ext cx="1539667" cy="153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069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AAFF10A-EE3F-4C9D-B1E9-6244E1C9558A}"/>
              </a:ext>
            </a:extLst>
          </p:cNvPr>
          <p:cNvSpPr txBox="1"/>
          <p:nvPr/>
        </p:nvSpPr>
        <p:spPr>
          <a:xfrm>
            <a:off x="967408" y="123592"/>
            <a:ext cx="77267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razo Script SSi" panose="020B0500000000000000" pitchFamily="34" charset="0"/>
              </a:rPr>
              <a:t>Normas para clases conferencia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3BC3D4F6-ADFA-4D60-A21D-34AE020972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6322424"/>
              </p:ext>
            </p:extLst>
          </p:nvPr>
        </p:nvGraphicFramePr>
        <p:xfrm>
          <a:off x="1585843" y="1417983"/>
          <a:ext cx="9020313" cy="4667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A47C85B6-2EA2-40B5-9490-02623487A5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99" y="1223870"/>
            <a:ext cx="1157609" cy="115760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99FE1C9-629A-4A67-A77A-6F64D609DE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735" y="3287829"/>
            <a:ext cx="1262778" cy="129742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828CF08-F826-4AA5-AE53-A9AFEB16608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946" y="3658890"/>
            <a:ext cx="1262778" cy="125029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997685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2EF90303-278D-4668-B698-815BE3894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3338" y="349409"/>
            <a:ext cx="9794000" cy="770400"/>
          </a:xfrm>
        </p:spPr>
        <p:txBody>
          <a:bodyPr/>
          <a:lstStyle/>
          <a:p>
            <a:r>
              <a:rPr lang="es-CL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razo Script SSi" panose="020B0500000000000000" pitchFamily="34" charset="0"/>
              </a:rPr>
              <a:t>Aprendizaje Participativo</a:t>
            </a:r>
          </a:p>
        </p:txBody>
      </p:sp>
      <p:pic>
        <p:nvPicPr>
          <p:cNvPr id="9" name="Imagen 8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1C8C3647-EA0A-4FFD-B051-FA5608FA4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8" y="1119809"/>
            <a:ext cx="5178287" cy="51782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27ACA096-16BB-4FBD-AD3C-1155ACA33E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308367"/>
              </p:ext>
            </p:extLst>
          </p:nvPr>
        </p:nvGraphicFramePr>
        <p:xfrm>
          <a:off x="5857461" y="1630018"/>
          <a:ext cx="6109251" cy="4333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95117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FA75A0-7753-4F0A-868A-5C08164C55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9" y="441291"/>
            <a:ext cx="9794000" cy="770400"/>
          </a:xfrm>
        </p:spPr>
        <p:txBody>
          <a:bodyPr/>
          <a:lstStyle/>
          <a:p>
            <a:r>
              <a:rPr lang="es-CL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razo Script SSi" panose="020B0500000000000000" pitchFamily="34" charset="0"/>
              </a:rPr>
              <a:t>Gracias por su atención </a:t>
            </a:r>
            <a:r>
              <a:rPr lang="es-CL" sz="5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s-CL" sz="5400" dirty="0"/>
          </a:p>
        </p:txBody>
      </p:sp>
      <p:pic>
        <p:nvPicPr>
          <p:cNvPr id="12" name="Imagen 11" descr="Imagen que contiene Icono&#10;&#10;Descripción generada automáticamente">
            <a:extLst>
              <a:ext uri="{FF2B5EF4-FFF2-40B4-BE49-F238E27FC236}">
                <a16:creationId xmlns:a16="http://schemas.microsoft.com/office/drawing/2014/main" id="{88C41709-6000-4242-A48E-9B3AAFC3B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223" y="1316894"/>
            <a:ext cx="4916143" cy="49161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50387009"/>
      </p:ext>
    </p:extLst>
  </p:cSld>
  <p:clrMapOvr>
    <a:masterClrMapping/>
  </p:clrMapOvr>
</p:sld>
</file>

<file path=ppt/theme/theme1.xml><?xml version="1.0" encoding="utf-8"?>
<a:theme xmlns:a="http://schemas.openxmlformats.org/drawingml/2006/main" name="Back to School Social Media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KETCH LESS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3B46B3"/>
      </a:accent1>
      <a:accent2>
        <a:srgbClr val="949EFF"/>
      </a:accent2>
      <a:accent3>
        <a:srgbClr val="828EFF"/>
      </a:accent3>
      <a:accent4>
        <a:srgbClr val="E8C23A"/>
      </a:accent4>
      <a:accent5>
        <a:srgbClr val="FFE382"/>
      </a:accent5>
      <a:accent6>
        <a:srgbClr val="FFFCF9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WORKSHOP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AE99C5"/>
      </a:accent1>
      <a:accent2>
        <a:srgbClr val="FFC675"/>
      </a:accent2>
      <a:accent3>
        <a:srgbClr val="F5A83A"/>
      </a:accent3>
      <a:accent4>
        <a:srgbClr val="408F58"/>
      </a:accent4>
      <a:accent5>
        <a:srgbClr val="92C9A1"/>
      </a:accent5>
      <a:accent6>
        <a:srgbClr val="8466A5"/>
      </a:accent6>
      <a:hlink>
        <a:srgbClr val="F5C8A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Back to School Social Media by Slidesgo</Template>
  <TotalTime>539</TotalTime>
  <Words>507</Words>
  <Application>Microsoft Office PowerPoint</Application>
  <PresentationFormat>Panorámica</PresentationFormat>
  <Paragraphs>50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19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9</vt:i4>
      </vt:variant>
    </vt:vector>
  </HeadingPairs>
  <TitlesOfParts>
    <vt:vector size="34" baseType="lpstr">
      <vt:lpstr>Abrazo Script SSi</vt:lpstr>
      <vt:lpstr>Amatic SC</vt:lpstr>
      <vt:lpstr>Arial</vt:lpstr>
      <vt:lpstr>Arvo</vt:lpstr>
      <vt:lpstr>CAC Pinafore</vt:lpstr>
      <vt:lpstr>Calibri</vt:lpstr>
      <vt:lpstr>Comfortaa</vt:lpstr>
      <vt:lpstr>Comic Sans MS</vt:lpstr>
      <vt:lpstr>Englebert</vt:lpstr>
      <vt:lpstr>Fira Sans Extra Condensed Medium</vt:lpstr>
      <vt:lpstr>Oswald Regular</vt:lpstr>
      <vt:lpstr>Permanent Marker</vt:lpstr>
      <vt:lpstr>Proxima Nova</vt:lpstr>
      <vt:lpstr>Proxima Nova Semibold</vt:lpstr>
      <vt:lpstr>Roboto</vt:lpstr>
      <vt:lpstr>Roboto Light</vt:lpstr>
      <vt:lpstr>Roboto Slab Regular</vt:lpstr>
      <vt:lpstr>Wingdings</vt:lpstr>
      <vt:lpstr>Zilla Slab Light</vt:lpstr>
      <vt:lpstr>Back to School Social Media by Slidesgo</vt:lpstr>
      <vt:lpstr>SlidesGo Final Pages</vt:lpstr>
      <vt:lpstr>SKETCH LESSON</vt:lpstr>
      <vt:lpstr>1_Slidesgo Final Pages</vt:lpstr>
      <vt:lpstr>WORKSHOP</vt:lpstr>
      <vt:lpstr>2_SlidesGo Final Pages</vt:lpstr>
      <vt:lpstr>Cómo educar estudiantes   proactivos y responsables ( en contexto de pandemia )</vt:lpstr>
      <vt:lpstr>La educación en pandemia</vt:lpstr>
      <vt:lpstr>Aprendizaje Efectivo</vt:lpstr>
      <vt:lpstr>Supervisión parental efectiva</vt:lpstr>
      <vt:lpstr>Participación en clases</vt:lpstr>
      <vt:lpstr>Atención y concentración</vt:lpstr>
      <vt:lpstr>Presentación de PowerPoint</vt:lpstr>
      <vt:lpstr>Aprendizaje Participativo</vt:lpstr>
      <vt:lpstr>Gracias por su atención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Cómo educar estudiantes   proactivos y responsables ( en contexto de pandemia )</dc:title>
  <dc:creator>María Paz Jhonson Fuentes</dc:creator>
  <cp:lastModifiedBy>María Paz Jhonson Fuentes</cp:lastModifiedBy>
  <cp:revision>20</cp:revision>
  <dcterms:created xsi:type="dcterms:W3CDTF">2020-10-07T14:36:05Z</dcterms:created>
  <dcterms:modified xsi:type="dcterms:W3CDTF">2020-10-14T21:55:11Z</dcterms:modified>
</cp:coreProperties>
</file>