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81" r:id="rId2"/>
  </p:sldMasterIdLst>
  <p:sldIdLst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4BFCC-0944-4F88-9106-6F8313CB18E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EC7B55B-9970-4F23-9D14-63A19EDAD960}">
      <dgm:prSet phldrT="[Texto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L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Emocionales y afectivas.</a:t>
          </a:r>
          <a:endParaRPr lang="es-CL" dirty="0">
            <a:solidFill>
              <a:schemeClr val="bg1">
                <a:lumMod val="10000"/>
              </a:schemeClr>
            </a:solidFill>
          </a:endParaRPr>
        </a:p>
      </dgm:t>
    </dgm:pt>
    <dgm:pt modelId="{0586AADF-0664-47DD-9CBE-26A734D0392B}" type="parTrans" cxnId="{4D54AE77-243A-4AF0-BB76-378FFF711B35}">
      <dgm:prSet/>
      <dgm:spPr/>
      <dgm:t>
        <a:bodyPr/>
        <a:lstStyle/>
        <a:p>
          <a:endParaRPr lang="es-CL"/>
        </a:p>
      </dgm:t>
    </dgm:pt>
    <dgm:pt modelId="{47631A7A-0A67-4978-9C24-553E80FC8DD0}" type="sibTrans" cxnId="{4D54AE77-243A-4AF0-BB76-378FFF711B35}">
      <dgm:prSet/>
      <dgm:spPr/>
      <dgm:t>
        <a:bodyPr/>
        <a:lstStyle/>
        <a:p>
          <a:endParaRPr lang="es-CL"/>
        </a:p>
      </dgm:t>
    </dgm:pt>
    <dgm:pt modelId="{8FECE103-5C34-4869-9715-EF3766EA605B}">
      <dgm:prSet phldrT="[Texto]"/>
      <dgm:spPr/>
      <dgm:t>
        <a:bodyPr/>
        <a:lstStyle/>
        <a:p>
          <a:r>
            <a:rPr lang="es-CL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Cognitivas, conductuales.</a:t>
          </a:r>
        </a:p>
      </dgm:t>
    </dgm:pt>
    <dgm:pt modelId="{FA60D7B7-88F6-46B9-9E92-9296B6164527}" type="parTrans" cxnId="{7E6C2148-9C7A-47AF-AF37-08BFEFCA03CD}">
      <dgm:prSet/>
      <dgm:spPr/>
      <dgm:t>
        <a:bodyPr/>
        <a:lstStyle/>
        <a:p>
          <a:endParaRPr lang="es-CL"/>
        </a:p>
      </dgm:t>
    </dgm:pt>
    <dgm:pt modelId="{79991F6E-336F-4F79-8C74-F9286051D701}" type="sibTrans" cxnId="{7E6C2148-9C7A-47AF-AF37-08BFEFCA03CD}">
      <dgm:prSet/>
      <dgm:spPr/>
      <dgm:t>
        <a:bodyPr/>
        <a:lstStyle/>
        <a:p>
          <a:endParaRPr lang="es-CL"/>
        </a:p>
      </dgm:t>
    </dgm:pt>
    <dgm:pt modelId="{4614A4F4-411E-4AAB-86CB-66C0C6F36A70}">
      <dgm:prSet phldrT="[Texto]"/>
      <dgm:spPr/>
      <dgm:t>
        <a:bodyPr/>
        <a:lstStyle/>
        <a:p>
          <a:r>
            <a:rPr lang="es-CL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Físicas.</a:t>
          </a:r>
        </a:p>
      </dgm:t>
    </dgm:pt>
    <dgm:pt modelId="{AC07E4AD-6EE3-4090-9CE0-698F2612B84C}" type="parTrans" cxnId="{D3F6BD53-0A2F-4696-8049-794A2160EE2C}">
      <dgm:prSet/>
      <dgm:spPr/>
      <dgm:t>
        <a:bodyPr/>
        <a:lstStyle/>
        <a:p>
          <a:endParaRPr lang="es-CL"/>
        </a:p>
      </dgm:t>
    </dgm:pt>
    <dgm:pt modelId="{85717232-57D2-4166-8F0E-E63EE535177E}" type="sibTrans" cxnId="{D3F6BD53-0A2F-4696-8049-794A2160EE2C}">
      <dgm:prSet/>
      <dgm:spPr/>
      <dgm:t>
        <a:bodyPr/>
        <a:lstStyle/>
        <a:p>
          <a:endParaRPr lang="es-CL"/>
        </a:p>
      </dgm:t>
    </dgm:pt>
    <dgm:pt modelId="{5122F662-5BA0-4966-BCAF-6D4006880B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L" dirty="0">
              <a:effectLst/>
              <a:latin typeface="+mj-lt"/>
            </a:rPr>
            <a:t>Baja autoestima, problemas de identidad.</a:t>
          </a:r>
        </a:p>
      </dgm:t>
    </dgm:pt>
    <dgm:pt modelId="{9082D6A9-B179-45E7-B5C5-474C4A4935D9}" type="parTrans" cxnId="{4E21CDC5-D575-4B6F-B094-AD9BD1EE7DCF}">
      <dgm:prSet/>
      <dgm:spPr/>
      <dgm:t>
        <a:bodyPr/>
        <a:lstStyle/>
        <a:p>
          <a:endParaRPr lang="es-CL"/>
        </a:p>
      </dgm:t>
    </dgm:pt>
    <dgm:pt modelId="{24EC76AD-B596-4B08-AFC2-E92256B825AA}" type="sibTrans" cxnId="{4E21CDC5-D575-4B6F-B094-AD9BD1EE7DCF}">
      <dgm:prSet/>
      <dgm:spPr/>
      <dgm:t>
        <a:bodyPr/>
        <a:lstStyle/>
        <a:p>
          <a:endParaRPr lang="es-CL"/>
        </a:p>
      </dgm:t>
    </dgm:pt>
    <dgm:pt modelId="{D1891AF7-ECD4-49F5-A18E-2617E2678CD1}">
      <dgm:prSet/>
      <dgm:spPr/>
      <dgm:t>
        <a:bodyPr/>
        <a:lstStyle/>
        <a:p>
          <a:r>
            <a:rPr lang="es-CL" dirty="0">
              <a:effectLst/>
              <a:latin typeface="+mj-lt"/>
            </a:rPr>
            <a:t>Sentimientos de culpa.</a:t>
          </a:r>
        </a:p>
      </dgm:t>
    </dgm:pt>
    <dgm:pt modelId="{36A01172-59CD-48EF-BCC6-193033DBD52E}" type="parTrans" cxnId="{4FE73D5B-3516-4C61-AB49-9EBA0C3A961B}">
      <dgm:prSet/>
      <dgm:spPr/>
      <dgm:t>
        <a:bodyPr/>
        <a:lstStyle/>
        <a:p>
          <a:endParaRPr lang="es-CL"/>
        </a:p>
      </dgm:t>
    </dgm:pt>
    <dgm:pt modelId="{7DFCD681-2C7B-444B-B2E5-51D170EA0C5F}" type="sibTrans" cxnId="{4FE73D5B-3516-4C61-AB49-9EBA0C3A961B}">
      <dgm:prSet/>
      <dgm:spPr/>
      <dgm:t>
        <a:bodyPr/>
        <a:lstStyle/>
        <a:p>
          <a:endParaRPr lang="es-CL"/>
        </a:p>
      </dgm:t>
    </dgm:pt>
    <dgm:pt modelId="{7D89725E-D5A0-401F-8A25-E094BD289DED}">
      <dgm:prSet/>
      <dgm:spPr/>
      <dgm:t>
        <a:bodyPr/>
        <a:lstStyle/>
        <a:p>
          <a:r>
            <a:rPr lang="es-CL" dirty="0">
              <a:effectLst/>
              <a:latin typeface="+mj-lt"/>
            </a:rPr>
            <a:t>Aislamiento emocional.</a:t>
          </a:r>
        </a:p>
      </dgm:t>
    </dgm:pt>
    <dgm:pt modelId="{0040D267-FD0F-4AFE-938E-958EA7718513}" type="parTrans" cxnId="{11AC2A02-CE98-4BF3-BF63-22C6B9E0BFCF}">
      <dgm:prSet/>
      <dgm:spPr/>
      <dgm:t>
        <a:bodyPr/>
        <a:lstStyle/>
        <a:p>
          <a:endParaRPr lang="es-CL"/>
        </a:p>
      </dgm:t>
    </dgm:pt>
    <dgm:pt modelId="{F7474E33-1CB7-4A71-83E2-C90114F754CB}" type="sibTrans" cxnId="{11AC2A02-CE98-4BF3-BF63-22C6B9E0BFCF}">
      <dgm:prSet/>
      <dgm:spPr/>
      <dgm:t>
        <a:bodyPr/>
        <a:lstStyle/>
        <a:p>
          <a:endParaRPr lang="es-CL"/>
        </a:p>
      </dgm:t>
    </dgm:pt>
    <dgm:pt modelId="{C7EB0AE5-D997-40CD-A91B-CCD454208F9D}">
      <dgm:prSet/>
      <dgm:spPr/>
      <dgm:t>
        <a:bodyPr/>
        <a:lstStyle/>
        <a:p>
          <a:r>
            <a:rPr lang="es-CL" dirty="0">
              <a:effectLst/>
              <a:latin typeface="+mj-lt"/>
            </a:rPr>
            <a:t>Dificultad expresión de emociones.</a:t>
          </a:r>
        </a:p>
      </dgm:t>
    </dgm:pt>
    <dgm:pt modelId="{C6524631-22CD-4BA4-AF02-2F5B91E9E7C0}" type="parTrans" cxnId="{F04D6FDE-5D74-42C2-8BE0-266DCE19F80F}">
      <dgm:prSet/>
      <dgm:spPr/>
      <dgm:t>
        <a:bodyPr/>
        <a:lstStyle/>
        <a:p>
          <a:endParaRPr lang="es-CL"/>
        </a:p>
      </dgm:t>
    </dgm:pt>
    <dgm:pt modelId="{4534BD4A-0D95-4EE8-A514-7A5C22ABB1E9}" type="sibTrans" cxnId="{F04D6FDE-5D74-42C2-8BE0-266DCE19F80F}">
      <dgm:prSet/>
      <dgm:spPr/>
      <dgm:t>
        <a:bodyPr/>
        <a:lstStyle/>
        <a:p>
          <a:endParaRPr lang="es-CL"/>
        </a:p>
      </dgm:t>
    </dgm:pt>
    <dgm:pt modelId="{68E989EF-C3B0-4A99-93F8-6DBA0BA8BEB4}">
      <dgm:prSet/>
      <dgm:spPr/>
      <dgm:t>
        <a:bodyPr/>
        <a:lstStyle/>
        <a:p>
          <a:r>
            <a:rPr lang="es-CL" dirty="0">
              <a:effectLst/>
              <a:latin typeface="+mj-lt"/>
            </a:rPr>
            <a:t>TEPT.</a:t>
          </a:r>
        </a:p>
      </dgm:t>
    </dgm:pt>
    <dgm:pt modelId="{C7AE7F99-F0F7-4604-ADDA-9FE00B648D0A}" type="parTrans" cxnId="{B48C8911-8A0C-482D-BE88-A60AA3DDDAAA}">
      <dgm:prSet/>
      <dgm:spPr/>
      <dgm:t>
        <a:bodyPr/>
        <a:lstStyle/>
        <a:p>
          <a:endParaRPr lang="es-CL"/>
        </a:p>
      </dgm:t>
    </dgm:pt>
    <dgm:pt modelId="{1F8F427D-F188-47EC-BF48-A5EC3AC4A779}" type="sibTrans" cxnId="{B48C8911-8A0C-482D-BE88-A60AA3DDDAAA}">
      <dgm:prSet/>
      <dgm:spPr/>
      <dgm:t>
        <a:bodyPr/>
        <a:lstStyle/>
        <a:p>
          <a:endParaRPr lang="es-CL"/>
        </a:p>
      </dgm:t>
    </dgm:pt>
    <dgm:pt modelId="{4C87C1EC-5F9D-40CD-A7BD-B76A9F2B46D4}">
      <dgm:prSet/>
      <dgm:spPr/>
      <dgm:t>
        <a:bodyPr/>
        <a:lstStyle/>
        <a:p>
          <a:r>
            <a:rPr lang="es-CL" dirty="0">
              <a:effectLst/>
              <a:latin typeface="+mj-lt"/>
            </a:rPr>
            <a:t>Sentimientos de “traición” hacia el agresor.</a:t>
          </a:r>
        </a:p>
      </dgm:t>
    </dgm:pt>
    <dgm:pt modelId="{49711679-832A-40C7-8E3A-72EC44C754BA}" type="parTrans" cxnId="{C00B877D-493B-4DE0-932E-E6C72F3E5031}">
      <dgm:prSet/>
      <dgm:spPr/>
      <dgm:t>
        <a:bodyPr/>
        <a:lstStyle/>
        <a:p>
          <a:endParaRPr lang="es-CL"/>
        </a:p>
      </dgm:t>
    </dgm:pt>
    <dgm:pt modelId="{54898CF5-B96E-41A5-B10A-E97D1B5301A8}" type="sibTrans" cxnId="{C00B877D-493B-4DE0-932E-E6C72F3E5031}">
      <dgm:prSet/>
      <dgm:spPr/>
      <dgm:t>
        <a:bodyPr/>
        <a:lstStyle/>
        <a:p>
          <a:endParaRPr lang="es-CL"/>
        </a:p>
      </dgm:t>
    </dgm:pt>
    <dgm:pt modelId="{19F87850-73F6-4078-B616-6BA81AF6E312}">
      <dgm:prSet/>
      <dgm:spPr/>
      <dgm:t>
        <a:bodyPr/>
        <a:lstStyle/>
        <a:p>
          <a:r>
            <a:rPr lang="es-CL" dirty="0">
              <a:effectLst/>
              <a:latin typeface="+mj-lt"/>
            </a:rPr>
            <a:t>Trastornos del apego.</a:t>
          </a:r>
        </a:p>
      </dgm:t>
    </dgm:pt>
    <dgm:pt modelId="{F217AD42-616D-415A-99DA-92B25E69AB2A}" type="parTrans" cxnId="{CAF01D7D-DFFC-47B9-A8E5-54B2A23F6AF4}">
      <dgm:prSet/>
      <dgm:spPr/>
      <dgm:t>
        <a:bodyPr/>
        <a:lstStyle/>
        <a:p>
          <a:endParaRPr lang="es-CL"/>
        </a:p>
      </dgm:t>
    </dgm:pt>
    <dgm:pt modelId="{ECC87056-A816-458F-9ED4-CC859B75D632}" type="sibTrans" cxnId="{CAF01D7D-DFFC-47B9-A8E5-54B2A23F6AF4}">
      <dgm:prSet/>
      <dgm:spPr/>
      <dgm:t>
        <a:bodyPr/>
        <a:lstStyle/>
        <a:p>
          <a:endParaRPr lang="es-CL"/>
        </a:p>
      </dgm:t>
    </dgm:pt>
    <dgm:pt modelId="{52EB29E8-4DBD-4B00-B343-03511E28A405}">
      <dgm:prSet/>
      <dgm:spPr/>
      <dgm:t>
        <a:bodyPr/>
        <a:lstStyle/>
        <a:p>
          <a:r>
            <a:rPr lang="es-CL" dirty="0"/>
            <a:t>Pérdida de memoria, falta de concentración, lagunas mentales, cambios en las rutinas de sueño/vigilia.</a:t>
          </a:r>
        </a:p>
      </dgm:t>
    </dgm:pt>
    <dgm:pt modelId="{72FF9836-C000-4E8F-A9A3-0586D437C774}" type="parTrans" cxnId="{F05BADC3-6D19-4369-8080-6A4D6D2DBD7C}">
      <dgm:prSet/>
      <dgm:spPr/>
      <dgm:t>
        <a:bodyPr/>
        <a:lstStyle/>
        <a:p>
          <a:endParaRPr lang="es-CL"/>
        </a:p>
      </dgm:t>
    </dgm:pt>
    <dgm:pt modelId="{AEB8A678-180E-41C9-9CA3-3C6DB7523A6C}" type="sibTrans" cxnId="{F05BADC3-6D19-4369-8080-6A4D6D2DBD7C}">
      <dgm:prSet/>
      <dgm:spPr/>
      <dgm:t>
        <a:bodyPr/>
        <a:lstStyle/>
        <a:p>
          <a:endParaRPr lang="es-CL"/>
        </a:p>
      </dgm:t>
    </dgm:pt>
    <dgm:pt modelId="{38569D00-7858-4A9F-BBCD-7BE2671205F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L" dirty="0"/>
            <a:t>Moretones, rasgaduras, marcas en general, dolor físico generalizado.</a:t>
          </a:r>
        </a:p>
      </dgm:t>
    </dgm:pt>
    <dgm:pt modelId="{BAD8320C-310C-46AA-AA6F-11C322D8C444}" type="parTrans" cxnId="{A8B94A62-42A5-4AE1-A7AC-42B177234F78}">
      <dgm:prSet/>
      <dgm:spPr/>
      <dgm:t>
        <a:bodyPr/>
        <a:lstStyle/>
        <a:p>
          <a:endParaRPr lang="es-CL"/>
        </a:p>
      </dgm:t>
    </dgm:pt>
    <dgm:pt modelId="{8A495353-E3B0-48C6-B275-82A949676A91}" type="sibTrans" cxnId="{A8B94A62-42A5-4AE1-A7AC-42B177234F78}">
      <dgm:prSet/>
      <dgm:spPr/>
      <dgm:t>
        <a:bodyPr/>
        <a:lstStyle/>
        <a:p>
          <a:endParaRPr lang="es-CL"/>
        </a:p>
      </dgm:t>
    </dgm:pt>
    <dgm:pt modelId="{E7D64DB7-4B45-4B3D-8B3F-8B4E2853ACF2}" type="pres">
      <dgm:prSet presAssocID="{7C44BFCC-0944-4F88-9106-6F8313CB18E1}" presName="linear" presStyleCnt="0">
        <dgm:presLayoutVars>
          <dgm:dir/>
          <dgm:animLvl val="lvl"/>
          <dgm:resizeHandles val="exact"/>
        </dgm:presLayoutVars>
      </dgm:prSet>
      <dgm:spPr/>
    </dgm:pt>
    <dgm:pt modelId="{C6CE6B42-5A9B-4B0A-93F2-CEC76E8328EF}" type="pres">
      <dgm:prSet presAssocID="{3EC7B55B-9970-4F23-9D14-63A19EDAD960}" presName="parentLin" presStyleCnt="0"/>
      <dgm:spPr/>
    </dgm:pt>
    <dgm:pt modelId="{B3D478F9-0C60-427D-B7F6-7E46343C7F86}" type="pres">
      <dgm:prSet presAssocID="{3EC7B55B-9970-4F23-9D14-63A19EDAD960}" presName="parentLeftMargin" presStyleLbl="node1" presStyleIdx="0" presStyleCnt="3"/>
      <dgm:spPr/>
    </dgm:pt>
    <dgm:pt modelId="{36E06318-C7CB-4D55-A6AF-5AB71C84E440}" type="pres">
      <dgm:prSet presAssocID="{3EC7B55B-9970-4F23-9D14-63A19EDAD9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7FEA22-2FC0-403B-ABB3-20250D88E63E}" type="pres">
      <dgm:prSet presAssocID="{3EC7B55B-9970-4F23-9D14-63A19EDAD960}" presName="negativeSpace" presStyleCnt="0"/>
      <dgm:spPr/>
    </dgm:pt>
    <dgm:pt modelId="{1B2390FB-06FA-473E-BA13-0FCCD47DDD81}" type="pres">
      <dgm:prSet presAssocID="{3EC7B55B-9970-4F23-9D14-63A19EDAD960}" presName="childText" presStyleLbl="conFgAcc1" presStyleIdx="0" presStyleCnt="3">
        <dgm:presLayoutVars>
          <dgm:bulletEnabled val="1"/>
        </dgm:presLayoutVars>
      </dgm:prSet>
      <dgm:spPr/>
    </dgm:pt>
    <dgm:pt modelId="{AB6DC2EE-B3D1-417E-AD60-FAEBB8F5DEB3}" type="pres">
      <dgm:prSet presAssocID="{47631A7A-0A67-4978-9C24-553E80FC8DD0}" presName="spaceBetweenRectangles" presStyleCnt="0"/>
      <dgm:spPr/>
    </dgm:pt>
    <dgm:pt modelId="{3E52F325-7F4F-4148-B754-9D21A0ECA271}" type="pres">
      <dgm:prSet presAssocID="{8FECE103-5C34-4869-9715-EF3766EA605B}" presName="parentLin" presStyleCnt="0"/>
      <dgm:spPr/>
    </dgm:pt>
    <dgm:pt modelId="{1729577D-CC13-4999-A2AF-DE70EE2FBB84}" type="pres">
      <dgm:prSet presAssocID="{8FECE103-5C34-4869-9715-EF3766EA605B}" presName="parentLeftMargin" presStyleLbl="node1" presStyleIdx="0" presStyleCnt="3"/>
      <dgm:spPr/>
    </dgm:pt>
    <dgm:pt modelId="{177D84DE-BF40-4407-8FEE-6D974AAA1242}" type="pres">
      <dgm:prSet presAssocID="{8FECE103-5C34-4869-9715-EF3766EA60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2B3766-1BF6-45DC-BC21-F747E376C426}" type="pres">
      <dgm:prSet presAssocID="{8FECE103-5C34-4869-9715-EF3766EA605B}" presName="negativeSpace" presStyleCnt="0"/>
      <dgm:spPr/>
    </dgm:pt>
    <dgm:pt modelId="{687DBD98-473A-4D1F-81D8-FF807662C9C3}" type="pres">
      <dgm:prSet presAssocID="{8FECE103-5C34-4869-9715-EF3766EA605B}" presName="childText" presStyleLbl="conFgAcc1" presStyleIdx="1" presStyleCnt="3">
        <dgm:presLayoutVars>
          <dgm:bulletEnabled val="1"/>
        </dgm:presLayoutVars>
      </dgm:prSet>
      <dgm:spPr/>
    </dgm:pt>
    <dgm:pt modelId="{162971BA-7E04-49D8-95C1-40E0F556DEA0}" type="pres">
      <dgm:prSet presAssocID="{79991F6E-336F-4F79-8C74-F9286051D701}" presName="spaceBetweenRectangles" presStyleCnt="0"/>
      <dgm:spPr/>
    </dgm:pt>
    <dgm:pt modelId="{16200462-D0E7-4364-82F2-C2B52C55F5E4}" type="pres">
      <dgm:prSet presAssocID="{4614A4F4-411E-4AAB-86CB-66C0C6F36A70}" presName="parentLin" presStyleCnt="0"/>
      <dgm:spPr/>
    </dgm:pt>
    <dgm:pt modelId="{6E73A38F-262C-4DC8-9AB3-246F4F4E570A}" type="pres">
      <dgm:prSet presAssocID="{4614A4F4-411E-4AAB-86CB-66C0C6F36A70}" presName="parentLeftMargin" presStyleLbl="node1" presStyleIdx="1" presStyleCnt="3"/>
      <dgm:spPr/>
    </dgm:pt>
    <dgm:pt modelId="{0BCE6524-2E31-40AE-952E-19A55542B9DB}" type="pres">
      <dgm:prSet presAssocID="{4614A4F4-411E-4AAB-86CB-66C0C6F36A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B23A375-AA44-4FDB-AAFF-9D46D60CEE0E}" type="pres">
      <dgm:prSet presAssocID="{4614A4F4-411E-4AAB-86CB-66C0C6F36A70}" presName="negativeSpace" presStyleCnt="0"/>
      <dgm:spPr/>
    </dgm:pt>
    <dgm:pt modelId="{912796BD-CCC8-49B6-BC99-BCEC57F668F0}" type="pres">
      <dgm:prSet presAssocID="{4614A4F4-411E-4AAB-86CB-66C0C6F36A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AC2A02-CE98-4BF3-BF63-22C6B9E0BFCF}" srcId="{3EC7B55B-9970-4F23-9D14-63A19EDAD960}" destId="{7D89725E-D5A0-401F-8A25-E094BD289DED}" srcOrd="2" destOrd="0" parTransId="{0040D267-FD0F-4AFE-938E-958EA7718513}" sibTransId="{F7474E33-1CB7-4A71-83E2-C90114F754CB}"/>
    <dgm:cxn modelId="{B14CEC02-9049-43B4-8D5D-CAA980463712}" type="presOf" srcId="{4C87C1EC-5F9D-40CD-A7BD-B76A9F2B46D4}" destId="{1B2390FB-06FA-473E-BA13-0FCCD47DDD81}" srcOrd="0" destOrd="5" presId="urn:microsoft.com/office/officeart/2005/8/layout/list1"/>
    <dgm:cxn modelId="{B48C8911-8A0C-482D-BE88-A60AA3DDDAAA}" srcId="{3EC7B55B-9970-4F23-9D14-63A19EDAD960}" destId="{68E989EF-C3B0-4A99-93F8-6DBA0BA8BEB4}" srcOrd="4" destOrd="0" parTransId="{C7AE7F99-F0F7-4604-ADDA-9FE00B648D0A}" sibTransId="{1F8F427D-F188-47EC-BF48-A5EC3AC4A779}"/>
    <dgm:cxn modelId="{DD776712-BE81-4901-9BFA-6293C40A889E}" type="presOf" srcId="{3EC7B55B-9970-4F23-9D14-63A19EDAD960}" destId="{36E06318-C7CB-4D55-A6AF-5AB71C84E440}" srcOrd="1" destOrd="0" presId="urn:microsoft.com/office/officeart/2005/8/layout/list1"/>
    <dgm:cxn modelId="{68B3A829-3232-4205-AF7D-77EF4649A539}" type="presOf" srcId="{7D89725E-D5A0-401F-8A25-E094BD289DED}" destId="{1B2390FB-06FA-473E-BA13-0FCCD47DDD81}" srcOrd="0" destOrd="2" presId="urn:microsoft.com/office/officeart/2005/8/layout/list1"/>
    <dgm:cxn modelId="{C60D142C-EC4F-421F-9794-EFCD80AC305C}" type="presOf" srcId="{C7EB0AE5-D997-40CD-A91B-CCD454208F9D}" destId="{1B2390FB-06FA-473E-BA13-0FCCD47DDD81}" srcOrd="0" destOrd="3" presId="urn:microsoft.com/office/officeart/2005/8/layout/list1"/>
    <dgm:cxn modelId="{F6EC9E3E-2DB2-4A60-A58F-4CCD7DD855DE}" type="presOf" srcId="{8FECE103-5C34-4869-9715-EF3766EA605B}" destId="{1729577D-CC13-4999-A2AF-DE70EE2FBB84}" srcOrd="0" destOrd="0" presId="urn:microsoft.com/office/officeart/2005/8/layout/list1"/>
    <dgm:cxn modelId="{4FE73D5B-3516-4C61-AB49-9EBA0C3A961B}" srcId="{3EC7B55B-9970-4F23-9D14-63A19EDAD960}" destId="{D1891AF7-ECD4-49F5-A18E-2617E2678CD1}" srcOrd="1" destOrd="0" parTransId="{36A01172-59CD-48EF-BCC6-193033DBD52E}" sibTransId="{7DFCD681-2C7B-444B-B2E5-51D170EA0C5F}"/>
    <dgm:cxn modelId="{CE11165C-0745-4CD5-A341-837D356FFA40}" type="presOf" srcId="{8FECE103-5C34-4869-9715-EF3766EA605B}" destId="{177D84DE-BF40-4407-8FEE-6D974AAA1242}" srcOrd="1" destOrd="0" presId="urn:microsoft.com/office/officeart/2005/8/layout/list1"/>
    <dgm:cxn modelId="{38DB1E62-13D2-4D18-B26F-499DB5C51E96}" type="presOf" srcId="{D1891AF7-ECD4-49F5-A18E-2617E2678CD1}" destId="{1B2390FB-06FA-473E-BA13-0FCCD47DDD81}" srcOrd="0" destOrd="1" presId="urn:microsoft.com/office/officeart/2005/8/layout/list1"/>
    <dgm:cxn modelId="{A8B94A62-42A5-4AE1-A7AC-42B177234F78}" srcId="{4614A4F4-411E-4AAB-86CB-66C0C6F36A70}" destId="{38569D00-7858-4A9F-BBCD-7BE2671205FF}" srcOrd="0" destOrd="0" parTransId="{BAD8320C-310C-46AA-AA6F-11C322D8C444}" sibTransId="{8A495353-E3B0-48C6-B275-82A949676A91}"/>
    <dgm:cxn modelId="{7E6C2148-9C7A-47AF-AF37-08BFEFCA03CD}" srcId="{7C44BFCC-0944-4F88-9106-6F8313CB18E1}" destId="{8FECE103-5C34-4869-9715-EF3766EA605B}" srcOrd="1" destOrd="0" parTransId="{FA60D7B7-88F6-46B9-9E92-9296B6164527}" sibTransId="{79991F6E-336F-4F79-8C74-F9286051D701}"/>
    <dgm:cxn modelId="{DDAC9F4F-AE0D-4633-80A6-166320FA4C35}" type="presOf" srcId="{7C44BFCC-0944-4F88-9106-6F8313CB18E1}" destId="{E7D64DB7-4B45-4B3D-8B3F-8B4E2853ACF2}" srcOrd="0" destOrd="0" presId="urn:microsoft.com/office/officeart/2005/8/layout/list1"/>
    <dgm:cxn modelId="{D3F6BD53-0A2F-4696-8049-794A2160EE2C}" srcId="{7C44BFCC-0944-4F88-9106-6F8313CB18E1}" destId="{4614A4F4-411E-4AAB-86CB-66C0C6F36A70}" srcOrd="2" destOrd="0" parTransId="{AC07E4AD-6EE3-4090-9CE0-698F2612B84C}" sibTransId="{85717232-57D2-4166-8F0E-E63EE535177E}"/>
    <dgm:cxn modelId="{E65BDD74-7A43-444B-BF5B-3DDB07318A7B}" type="presOf" srcId="{4614A4F4-411E-4AAB-86CB-66C0C6F36A70}" destId="{0BCE6524-2E31-40AE-952E-19A55542B9DB}" srcOrd="1" destOrd="0" presId="urn:microsoft.com/office/officeart/2005/8/layout/list1"/>
    <dgm:cxn modelId="{4D54AE77-243A-4AF0-BB76-378FFF711B35}" srcId="{7C44BFCC-0944-4F88-9106-6F8313CB18E1}" destId="{3EC7B55B-9970-4F23-9D14-63A19EDAD960}" srcOrd="0" destOrd="0" parTransId="{0586AADF-0664-47DD-9CBE-26A734D0392B}" sibTransId="{47631A7A-0A67-4978-9C24-553E80FC8DD0}"/>
    <dgm:cxn modelId="{CAF01D7D-DFFC-47B9-A8E5-54B2A23F6AF4}" srcId="{3EC7B55B-9970-4F23-9D14-63A19EDAD960}" destId="{19F87850-73F6-4078-B616-6BA81AF6E312}" srcOrd="6" destOrd="0" parTransId="{F217AD42-616D-415A-99DA-92B25E69AB2A}" sibTransId="{ECC87056-A816-458F-9ED4-CC859B75D632}"/>
    <dgm:cxn modelId="{C00B877D-493B-4DE0-932E-E6C72F3E5031}" srcId="{3EC7B55B-9970-4F23-9D14-63A19EDAD960}" destId="{4C87C1EC-5F9D-40CD-A7BD-B76A9F2B46D4}" srcOrd="5" destOrd="0" parTransId="{49711679-832A-40C7-8E3A-72EC44C754BA}" sibTransId="{54898CF5-B96E-41A5-B10A-E97D1B5301A8}"/>
    <dgm:cxn modelId="{C4D248B3-A020-4FE7-9AF7-ECE17CA4B0F2}" type="presOf" srcId="{68E989EF-C3B0-4A99-93F8-6DBA0BA8BEB4}" destId="{1B2390FB-06FA-473E-BA13-0FCCD47DDD81}" srcOrd="0" destOrd="4" presId="urn:microsoft.com/office/officeart/2005/8/layout/list1"/>
    <dgm:cxn modelId="{782229C1-3571-4A05-B142-C8D3B2B912CA}" type="presOf" srcId="{5122F662-5BA0-4966-BCAF-6D4006880B01}" destId="{1B2390FB-06FA-473E-BA13-0FCCD47DDD81}" srcOrd="0" destOrd="0" presId="urn:microsoft.com/office/officeart/2005/8/layout/list1"/>
    <dgm:cxn modelId="{F05BADC3-6D19-4369-8080-6A4D6D2DBD7C}" srcId="{8FECE103-5C34-4869-9715-EF3766EA605B}" destId="{52EB29E8-4DBD-4B00-B343-03511E28A405}" srcOrd="0" destOrd="0" parTransId="{72FF9836-C000-4E8F-A9A3-0586D437C774}" sibTransId="{AEB8A678-180E-41C9-9CA3-3C6DB7523A6C}"/>
    <dgm:cxn modelId="{4E21CDC5-D575-4B6F-B094-AD9BD1EE7DCF}" srcId="{3EC7B55B-9970-4F23-9D14-63A19EDAD960}" destId="{5122F662-5BA0-4966-BCAF-6D4006880B01}" srcOrd="0" destOrd="0" parTransId="{9082D6A9-B179-45E7-B5C5-474C4A4935D9}" sibTransId="{24EC76AD-B596-4B08-AFC2-E92256B825AA}"/>
    <dgm:cxn modelId="{B3C0B2C8-6766-4AC6-A8EC-70A89581746D}" type="presOf" srcId="{3EC7B55B-9970-4F23-9D14-63A19EDAD960}" destId="{B3D478F9-0C60-427D-B7F6-7E46343C7F86}" srcOrd="0" destOrd="0" presId="urn:microsoft.com/office/officeart/2005/8/layout/list1"/>
    <dgm:cxn modelId="{F04D6FDE-5D74-42C2-8BE0-266DCE19F80F}" srcId="{3EC7B55B-9970-4F23-9D14-63A19EDAD960}" destId="{C7EB0AE5-D997-40CD-A91B-CCD454208F9D}" srcOrd="3" destOrd="0" parTransId="{C6524631-22CD-4BA4-AF02-2F5B91E9E7C0}" sibTransId="{4534BD4A-0D95-4EE8-A514-7A5C22ABB1E9}"/>
    <dgm:cxn modelId="{9231F2E0-6B1E-4618-AE01-90F7C8128C5A}" type="presOf" srcId="{19F87850-73F6-4078-B616-6BA81AF6E312}" destId="{1B2390FB-06FA-473E-BA13-0FCCD47DDD81}" srcOrd="0" destOrd="6" presId="urn:microsoft.com/office/officeart/2005/8/layout/list1"/>
    <dgm:cxn modelId="{B0D221E4-2E37-4E2B-813A-D399FAB6121F}" type="presOf" srcId="{52EB29E8-4DBD-4B00-B343-03511E28A405}" destId="{687DBD98-473A-4D1F-81D8-FF807662C9C3}" srcOrd="0" destOrd="0" presId="urn:microsoft.com/office/officeart/2005/8/layout/list1"/>
    <dgm:cxn modelId="{51F698E4-6344-435E-98E1-76806BB3040D}" type="presOf" srcId="{38569D00-7858-4A9F-BBCD-7BE2671205FF}" destId="{912796BD-CCC8-49B6-BC99-BCEC57F668F0}" srcOrd="0" destOrd="0" presId="urn:microsoft.com/office/officeart/2005/8/layout/list1"/>
    <dgm:cxn modelId="{1868CDFA-3CB1-4609-9A42-B65BE8B28DD4}" type="presOf" srcId="{4614A4F4-411E-4AAB-86CB-66C0C6F36A70}" destId="{6E73A38F-262C-4DC8-9AB3-246F4F4E570A}" srcOrd="0" destOrd="0" presId="urn:microsoft.com/office/officeart/2005/8/layout/list1"/>
    <dgm:cxn modelId="{99B0B1FB-F1E4-408F-AC99-5E82ED7D399D}" type="presParOf" srcId="{E7D64DB7-4B45-4B3D-8B3F-8B4E2853ACF2}" destId="{C6CE6B42-5A9B-4B0A-93F2-CEC76E8328EF}" srcOrd="0" destOrd="0" presId="urn:microsoft.com/office/officeart/2005/8/layout/list1"/>
    <dgm:cxn modelId="{BE87537F-F2B9-46FB-92F2-EE2BBEADA09E}" type="presParOf" srcId="{C6CE6B42-5A9B-4B0A-93F2-CEC76E8328EF}" destId="{B3D478F9-0C60-427D-B7F6-7E46343C7F86}" srcOrd="0" destOrd="0" presId="urn:microsoft.com/office/officeart/2005/8/layout/list1"/>
    <dgm:cxn modelId="{36D77537-7879-4C18-9EC9-B0FF8007913C}" type="presParOf" srcId="{C6CE6B42-5A9B-4B0A-93F2-CEC76E8328EF}" destId="{36E06318-C7CB-4D55-A6AF-5AB71C84E440}" srcOrd="1" destOrd="0" presId="urn:microsoft.com/office/officeart/2005/8/layout/list1"/>
    <dgm:cxn modelId="{188138DA-EC3D-4EE9-9DA5-B2F377A1B7BC}" type="presParOf" srcId="{E7D64DB7-4B45-4B3D-8B3F-8B4E2853ACF2}" destId="{1F7FEA22-2FC0-403B-ABB3-20250D88E63E}" srcOrd="1" destOrd="0" presId="urn:microsoft.com/office/officeart/2005/8/layout/list1"/>
    <dgm:cxn modelId="{24585ECF-31A1-4268-8E7D-6D554F165E8F}" type="presParOf" srcId="{E7D64DB7-4B45-4B3D-8B3F-8B4E2853ACF2}" destId="{1B2390FB-06FA-473E-BA13-0FCCD47DDD81}" srcOrd="2" destOrd="0" presId="urn:microsoft.com/office/officeart/2005/8/layout/list1"/>
    <dgm:cxn modelId="{7D886A21-492F-4F83-BB38-E952D3F18474}" type="presParOf" srcId="{E7D64DB7-4B45-4B3D-8B3F-8B4E2853ACF2}" destId="{AB6DC2EE-B3D1-417E-AD60-FAEBB8F5DEB3}" srcOrd="3" destOrd="0" presId="urn:microsoft.com/office/officeart/2005/8/layout/list1"/>
    <dgm:cxn modelId="{53ABFAB4-B6E1-48CC-956F-52CDF99AAA94}" type="presParOf" srcId="{E7D64DB7-4B45-4B3D-8B3F-8B4E2853ACF2}" destId="{3E52F325-7F4F-4148-B754-9D21A0ECA271}" srcOrd="4" destOrd="0" presId="urn:microsoft.com/office/officeart/2005/8/layout/list1"/>
    <dgm:cxn modelId="{80E34988-54F0-4BF7-8CA7-3958CA0DDF5A}" type="presParOf" srcId="{3E52F325-7F4F-4148-B754-9D21A0ECA271}" destId="{1729577D-CC13-4999-A2AF-DE70EE2FBB84}" srcOrd="0" destOrd="0" presId="urn:microsoft.com/office/officeart/2005/8/layout/list1"/>
    <dgm:cxn modelId="{B2A7E9F1-EE30-4509-AFF3-4BB268F65C29}" type="presParOf" srcId="{3E52F325-7F4F-4148-B754-9D21A0ECA271}" destId="{177D84DE-BF40-4407-8FEE-6D974AAA1242}" srcOrd="1" destOrd="0" presId="urn:microsoft.com/office/officeart/2005/8/layout/list1"/>
    <dgm:cxn modelId="{053E215F-60EA-4A04-BD87-8711CC23D114}" type="presParOf" srcId="{E7D64DB7-4B45-4B3D-8B3F-8B4E2853ACF2}" destId="{4D2B3766-1BF6-45DC-BC21-F747E376C426}" srcOrd="5" destOrd="0" presId="urn:microsoft.com/office/officeart/2005/8/layout/list1"/>
    <dgm:cxn modelId="{4CE11BFF-9AFF-4559-8BFD-7DAAFAC6C224}" type="presParOf" srcId="{E7D64DB7-4B45-4B3D-8B3F-8B4E2853ACF2}" destId="{687DBD98-473A-4D1F-81D8-FF807662C9C3}" srcOrd="6" destOrd="0" presId="urn:microsoft.com/office/officeart/2005/8/layout/list1"/>
    <dgm:cxn modelId="{EB68D94F-FD72-435D-B326-032E3F6C3BB2}" type="presParOf" srcId="{E7D64DB7-4B45-4B3D-8B3F-8B4E2853ACF2}" destId="{162971BA-7E04-49D8-95C1-40E0F556DEA0}" srcOrd="7" destOrd="0" presId="urn:microsoft.com/office/officeart/2005/8/layout/list1"/>
    <dgm:cxn modelId="{9FE77260-3BFE-461E-B2CF-FA6418E61C77}" type="presParOf" srcId="{E7D64DB7-4B45-4B3D-8B3F-8B4E2853ACF2}" destId="{16200462-D0E7-4364-82F2-C2B52C55F5E4}" srcOrd="8" destOrd="0" presId="urn:microsoft.com/office/officeart/2005/8/layout/list1"/>
    <dgm:cxn modelId="{5B66620F-EBCF-4E16-8354-CAA9627F800A}" type="presParOf" srcId="{16200462-D0E7-4364-82F2-C2B52C55F5E4}" destId="{6E73A38F-262C-4DC8-9AB3-246F4F4E570A}" srcOrd="0" destOrd="0" presId="urn:microsoft.com/office/officeart/2005/8/layout/list1"/>
    <dgm:cxn modelId="{19A2ACF0-9F77-4291-992D-5902D5DDC823}" type="presParOf" srcId="{16200462-D0E7-4364-82F2-C2B52C55F5E4}" destId="{0BCE6524-2E31-40AE-952E-19A55542B9DB}" srcOrd="1" destOrd="0" presId="urn:microsoft.com/office/officeart/2005/8/layout/list1"/>
    <dgm:cxn modelId="{0FB864A9-DEF8-4671-B519-738DC0475BC4}" type="presParOf" srcId="{E7D64DB7-4B45-4B3D-8B3F-8B4E2853ACF2}" destId="{BB23A375-AA44-4FDB-AAFF-9D46D60CEE0E}" srcOrd="9" destOrd="0" presId="urn:microsoft.com/office/officeart/2005/8/layout/list1"/>
    <dgm:cxn modelId="{426588E9-C61B-40B2-8E28-8D35EF58267B}" type="presParOf" srcId="{E7D64DB7-4B45-4B3D-8B3F-8B4E2853ACF2}" destId="{912796BD-CCC8-49B6-BC99-BCEC57F668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4B96D-8C77-4AD8-BA88-127E0EB2AB3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0BCD6D6E-A2F3-4DC2-A011-3898EE1F95E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sz="1800" i="1" dirty="0">
              <a:solidFill>
                <a:schemeClr val="tx1"/>
              </a:solidFill>
            </a:rPr>
            <a:t>¿Qué hacer si soy víctima o testigo de violencia?</a:t>
          </a:r>
          <a:endParaRPr lang="es-CL" sz="1800" dirty="0"/>
        </a:p>
      </dgm:t>
    </dgm:pt>
    <dgm:pt modelId="{AECBF6D1-C25D-4520-BFCB-3E43E16D3C53}" type="parTrans" cxnId="{0444A9BF-ECF2-4ADF-B8A4-F55BBA944274}">
      <dgm:prSet/>
      <dgm:spPr/>
      <dgm:t>
        <a:bodyPr/>
        <a:lstStyle/>
        <a:p>
          <a:endParaRPr lang="es-CL"/>
        </a:p>
      </dgm:t>
    </dgm:pt>
    <dgm:pt modelId="{F26534DD-4CCE-4CB6-B2B1-3A640192668D}" type="sibTrans" cxnId="{0444A9BF-ECF2-4ADF-B8A4-F55BBA944274}">
      <dgm:prSet/>
      <dgm:spPr/>
      <dgm:t>
        <a:bodyPr/>
        <a:lstStyle/>
        <a:p>
          <a:endParaRPr lang="es-CL"/>
        </a:p>
      </dgm:t>
    </dgm:pt>
    <dgm:pt modelId="{4EAE3DD5-B22B-4AA9-BE56-EF9CB1DCF195}">
      <dgm:prSet phldrT="[Texto]" custT="1"/>
      <dgm:spPr/>
      <dgm:t>
        <a:bodyPr/>
        <a:lstStyle/>
        <a:p>
          <a:r>
            <a:rPr lang="es-CL" sz="1600" dirty="0"/>
            <a:t>Pide ayuda, confía lo que te pasa con alguien de confianza, ¡denuncia! ¡NO normalices lo que te ocurre! Tú no eres culpable.</a:t>
          </a:r>
        </a:p>
      </dgm:t>
    </dgm:pt>
    <dgm:pt modelId="{9E48C6EE-51FA-4928-9FCD-60A91F7EE058}" type="parTrans" cxnId="{8A7C6C59-E4DD-42CE-BC24-5530EF293982}">
      <dgm:prSet/>
      <dgm:spPr/>
      <dgm:t>
        <a:bodyPr/>
        <a:lstStyle/>
        <a:p>
          <a:endParaRPr lang="es-CL"/>
        </a:p>
      </dgm:t>
    </dgm:pt>
    <dgm:pt modelId="{6FBAD02F-7192-49F8-A1C5-0A2EFBCAACA1}" type="sibTrans" cxnId="{8A7C6C59-E4DD-42CE-BC24-5530EF293982}">
      <dgm:prSet/>
      <dgm:spPr/>
      <dgm:t>
        <a:bodyPr/>
        <a:lstStyle/>
        <a:p>
          <a:endParaRPr lang="es-CL"/>
        </a:p>
      </dgm:t>
    </dgm:pt>
    <dgm:pt modelId="{D834786F-60B7-4523-912E-BCCD9BE58DB6}">
      <dgm:prSet phldrT="[Texto]" custT="1"/>
      <dgm:spPr/>
      <dgm:t>
        <a:bodyPr/>
        <a:lstStyle/>
        <a:p>
          <a:r>
            <a:rPr lang="es-CL" sz="1800" i="1" dirty="0">
              <a:solidFill>
                <a:schemeClr val="tx1"/>
              </a:solidFill>
            </a:rPr>
            <a:t>Sé de alguien que está siendo víctima de violencia, pero no quiere denunciar, ¿qué puedo hacer?</a:t>
          </a:r>
          <a:endParaRPr lang="es-CL" sz="1800" dirty="0"/>
        </a:p>
      </dgm:t>
    </dgm:pt>
    <dgm:pt modelId="{BA15AF6D-3091-4798-A371-4021AF9F7D31}" type="parTrans" cxnId="{8EC66567-28B7-44CB-BB0B-9A28E680EE26}">
      <dgm:prSet/>
      <dgm:spPr/>
      <dgm:t>
        <a:bodyPr/>
        <a:lstStyle/>
        <a:p>
          <a:endParaRPr lang="es-CL"/>
        </a:p>
      </dgm:t>
    </dgm:pt>
    <dgm:pt modelId="{78E4F48B-2503-421D-8AC6-C3CB9FEF6CC3}" type="sibTrans" cxnId="{8EC66567-28B7-44CB-BB0B-9A28E680EE26}">
      <dgm:prSet/>
      <dgm:spPr/>
      <dgm:t>
        <a:bodyPr/>
        <a:lstStyle/>
        <a:p>
          <a:endParaRPr lang="es-CL"/>
        </a:p>
      </dgm:t>
    </dgm:pt>
    <dgm:pt modelId="{3BC44590-FDAF-45D7-A9A3-8D440021F98C}">
      <dgm:prSet phldrT="[Texto]" custT="1"/>
      <dgm:spPr/>
      <dgm:t>
        <a:bodyPr/>
        <a:lstStyle/>
        <a:p>
          <a:r>
            <a:rPr lang="es-CL" sz="1600" dirty="0"/>
            <a:t>Intenta contener a esa persona, estar de su lado, apóyale y si puedes, acompáñale a realizar la denuncia. ¡Puedes salvarle la vida!</a:t>
          </a:r>
        </a:p>
      </dgm:t>
    </dgm:pt>
    <dgm:pt modelId="{C7F38907-0296-42CA-8380-EA9E855F8E73}" type="parTrans" cxnId="{CE5CA7DF-5FFB-4A91-86B8-E1C8EBBA29C9}">
      <dgm:prSet/>
      <dgm:spPr/>
      <dgm:t>
        <a:bodyPr/>
        <a:lstStyle/>
        <a:p>
          <a:endParaRPr lang="es-CL"/>
        </a:p>
      </dgm:t>
    </dgm:pt>
    <dgm:pt modelId="{9184DE67-990F-476E-8A3A-7B73153325C9}" type="sibTrans" cxnId="{CE5CA7DF-5FFB-4A91-86B8-E1C8EBBA29C9}">
      <dgm:prSet/>
      <dgm:spPr/>
      <dgm:t>
        <a:bodyPr/>
        <a:lstStyle/>
        <a:p>
          <a:endParaRPr lang="es-CL"/>
        </a:p>
      </dgm:t>
    </dgm:pt>
    <dgm:pt modelId="{33F0C3EF-F2F6-4730-AE5F-F61F40EB1EC9}">
      <dgm:prSet custT="1"/>
      <dgm:spPr/>
      <dgm:t>
        <a:bodyPr/>
        <a:lstStyle/>
        <a:p>
          <a:r>
            <a:rPr lang="es-CL" sz="1800" i="1" dirty="0">
              <a:solidFill>
                <a:schemeClr val="tx1"/>
              </a:solidFill>
            </a:rPr>
            <a:t>Estoy convencido/a que denunciar es lo correcto, pero, ¿a quién puedo acudir?</a:t>
          </a:r>
          <a:endParaRPr lang="es-CL" sz="1800" dirty="0"/>
        </a:p>
      </dgm:t>
    </dgm:pt>
    <dgm:pt modelId="{D85F2AD8-FA78-4E36-9F98-971735D60E4D}" type="parTrans" cxnId="{6E88B514-C7BE-4019-B9F4-E1496381ACE2}">
      <dgm:prSet/>
      <dgm:spPr/>
      <dgm:t>
        <a:bodyPr/>
        <a:lstStyle/>
        <a:p>
          <a:endParaRPr lang="es-CL"/>
        </a:p>
      </dgm:t>
    </dgm:pt>
    <dgm:pt modelId="{F5AF0889-E6C8-4036-8735-6EFBD2781129}" type="sibTrans" cxnId="{6E88B514-C7BE-4019-B9F4-E1496381ACE2}">
      <dgm:prSet/>
      <dgm:spPr/>
      <dgm:t>
        <a:bodyPr/>
        <a:lstStyle/>
        <a:p>
          <a:endParaRPr lang="es-CL"/>
        </a:p>
      </dgm:t>
    </dgm:pt>
    <dgm:pt modelId="{2A02C035-508C-47B5-955A-2162A45B7972}" type="pres">
      <dgm:prSet presAssocID="{4794B96D-8C77-4AD8-BA88-127E0EB2AB3D}" presName="linear" presStyleCnt="0">
        <dgm:presLayoutVars>
          <dgm:animLvl val="lvl"/>
          <dgm:resizeHandles val="exact"/>
        </dgm:presLayoutVars>
      </dgm:prSet>
      <dgm:spPr/>
    </dgm:pt>
    <dgm:pt modelId="{65BA239B-231C-4A7F-ADD5-054A74595CD3}" type="pres">
      <dgm:prSet presAssocID="{0BCD6D6E-A2F3-4DC2-A011-3898EE1F95EB}" presName="parentText" presStyleLbl="node1" presStyleIdx="0" presStyleCnt="3" custLinFactNeighborX="-772" custLinFactNeighborY="-34053">
        <dgm:presLayoutVars>
          <dgm:chMax val="0"/>
          <dgm:bulletEnabled val="1"/>
        </dgm:presLayoutVars>
      </dgm:prSet>
      <dgm:spPr/>
    </dgm:pt>
    <dgm:pt modelId="{B96C9913-E6A7-447F-83A3-576DEB3CC69C}" type="pres">
      <dgm:prSet presAssocID="{0BCD6D6E-A2F3-4DC2-A011-3898EE1F95EB}" presName="childText" presStyleLbl="revTx" presStyleIdx="0" presStyleCnt="2">
        <dgm:presLayoutVars>
          <dgm:bulletEnabled val="1"/>
        </dgm:presLayoutVars>
      </dgm:prSet>
      <dgm:spPr/>
    </dgm:pt>
    <dgm:pt modelId="{014CD531-DAF7-4EF6-8F5F-4959300D3D50}" type="pres">
      <dgm:prSet presAssocID="{D834786F-60B7-4523-912E-BCCD9BE58D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B77242-E437-4EC7-B50C-1608A377ACF3}" type="pres">
      <dgm:prSet presAssocID="{D834786F-60B7-4523-912E-BCCD9BE58DB6}" presName="childText" presStyleLbl="revTx" presStyleIdx="1" presStyleCnt="2">
        <dgm:presLayoutVars>
          <dgm:bulletEnabled val="1"/>
        </dgm:presLayoutVars>
      </dgm:prSet>
      <dgm:spPr/>
    </dgm:pt>
    <dgm:pt modelId="{68E2CD6D-9172-486C-89B0-63CC8479F853}" type="pres">
      <dgm:prSet presAssocID="{33F0C3EF-F2F6-4730-AE5F-F61F40EB1EC9}" presName="parentText" presStyleLbl="node1" presStyleIdx="2" presStyleCnt="3" custLinFactNeighborX="-1317" custLinFactNeighborY="17148">
        <dgm:presLayoutVars>
          <dgm:chMax val="0"/>
          <dgm:bulletEnabled val="1"/>
        </dgm:presLayoutVars>
      </dgm:prSet>
      <dgm:spPr/>
    </dgm:pt>
  </dgm:ptLst>
  <dgm:cxnLst>
    <dgm:cxn modelId="{CF6E9F09-728A-455E-AC14-855EFB982DD6}" type="presOf" srcId="{D834786F-60B7-4523-912E-BCCD9BE58DB6}" destId="{014CD531-DAF7-4EF6-8F5F-4959300D3D50}" srcOrd="0" destOrd="0" presId="urn:microsoft.com/office/officeart/2005/8/layout/vList2"/>
    <dgm:cxn modelId="{D941CF0A-9D9A-49B7-8CB9-33BFC846DFD7}" type="presOf" srcId="{33F0C3EF-F2F6-4730-AE5F-F61F40EB1EC9}" destId="{68E2CD6D-9172-486C-89B0-63CC8479F853}" srcOrd="0" destOrd="0" presId="urn:microsoft.com/office/officeart/2005/8/layout/vList2"/>
    <dgm:cxn modelId="{6E88B514-C7BE-4019-B9F4-E1496381ACE2}" srcId="{4794B96D-8C77-4AD8-BA88-127E0EB2AB3D}" destId="{33F0C3EF-F2F6-4730-AE5F-F61F40EB1EC9}" srcOrd="2" destOrd="0" parTransId="{D85F2AD8-FA78-4E36-9F98-971735D60E4D}" sibTransId="{F5AF0889-E6C8-4036-8735-6EFBD2781129}"/>
    <dgm:cxn modelId="{F034B027-2E55-4B4E-B387-CA9467C47C08}" type="presOf" srcId="{4794B96D-8C77-4AD8-BA88-127E0EB2AB3D}" destId="{2A02C035-508C-47B5-955A-2162A45B7972}" srcOrd="0" destOrd="0" presId="urn:microsoft.com/office/officeart/2005/8/layout/vList2"/>
    <dgm:cxn modelId="{8EC66567-28B7-44CB-BB0B-9A28E680EE26}" srcId="{4794B96D-8C77-4AD8-BA88-127E0EB2AB3D}" destId="{D834786F-60B7-4523-912E-BCCD9BE58DB6}" srcOrd="1" destOrd="0" parTransId="{BA15AF6D-3091-4798-A371-4021AF9F7D31}" sibTransId="{78E4F48B-2503-421D-8AC6-C3CB9FEF6CC3}"/>
    <dgm:cxn modelId="{8A7C6C59-E4DD-42CE-BC24-5530EF293982}" srcId="{0BCD6D6E-A2F3-4DC2-A011-3898EE1F95EB}" destId="{4EAE3DD5-B22B-4AA9-BE56-EF9CB1DCF195}" srcOrd="0" destOrd="0" parTransId="{9E48C6EE-51FA-4928-9FCD-60A91F7EE058}" sibTransId="{6FBAD02F-7192-49F8-A1C5-0A2EFBCAACA1}"/>
    <dgm:cxn modelId="{57A767A6-5B06-47F3-9BB4-0F20A3CC8208}" type="presOf" srcId="{4EAE3DD5-B22B-4AA9-BE56-EF9CB1DCF195}" destId="{B96C9913-E6A7-447F-83A3-576DEB3CC69C}" srcOrd="0" destOrd="0" presId="urn:microsoft.com/office/officeart/2005/8/layout/vList2"/>
    <dgm:cxn modelId="{0444A9BF-ECF2-4ADF-B8A4-F55BBA944274}" srcId="{4794B96D-8C77-4AD8-BA88-127E0EB2AB3D}" destId="{0BCD6D6E-A2F3-4DC2-A011-3898EE1F95EB}" srcOrd="0" destOrd="0" parTransId="{AECBF6D1-C25D-4520-BFCB-3E43E16D3C53}" sibTransId="{F26534DD-4CCE-4CB6-B2B1-3A640192668D}"/>
    <dgm:cxn modelId="{CE5CA7DF-5FFB-4A91-86B8-E1C8EBBA29C9}" srcId="{D834786F-60B7-4523-912E-BCCD9BE58DB6}" destId="{3BC44590-FDAF-45D7-A9A3-8D440021F98C}" srcOrd="0" destOrd="0" parTransId="{C7F38907-0296-42CA-8380-EA9E855F8E73}" sibTransId="{9184DE67-990F-476E-8A3A-7B73153325C9}"/>
    <dgm:cxn modelId="{0BD434E8-349C-4D2A-999F-1C48728B7953}" type="presOf" srcId="{0BCD6D6E-A2F3-4DC2-A011-3898EE1F95EB}" destId="{65BA239B-231C-4A7F-ADD5-054A74595CD3}" srcOrd="0" destOrd="0" presId="urn:microsoft.com/office/officeart/2005/8/layout/vList2"/>
    <dgm:cxn modelId="{F2E49AFF-5434-439F-AF01-D68CA52308FA}" type="presOf" srcId="{3BC44590-FDAF-45D7-A9A3-8D440021F98C}" destId="{A5B77242-E437-4EC7-B50C-1608A377ACF3}" srcOrd="0" destOrd="0" presId="urn:microsoft.com/office/officeart/2005/8/layout/vList2"/>
    <dgm:cxn modelId="{879014FF-B042-44C2-AA39-EA694E89B763}" type="presParOf" srcId="{2A02C035-508C-47B5-955A-2162A45B7972}" destId="{65BA239B-231C-4A7F-ADD5-054A74595CD3}" srcOrd="0" destOrd="0" presId="urn:microsoft.com/office/officeart/2005/8/layout/vList2"/>
    <dgm:cxn modelId="{09158634-1525-4D81-B3D8-FE15BFC2498E}" type="presParOf" srcId="{2A02C035-508C-47B5-955A-2162A45B7972}" destId="{B96C9913-E6A7-447F-83A3-576DEB3CC69C}" srcOrd="1" destOrd="0" presId="urn:microsoft.com/office/officeart/2005/8/layout/vList2"/>
    <dgm:cxn modelId="{67084BF8-E44E-4153-8F07-1D001E7AADB6}" type="presParOf" srcId="{2A02C035-508C-47B5-955A-2162A45B7972}" destId="{014CD531-DAF7-4EF6-8F5F-4959300D3D50}" srcOrd="2" destOrd="0" presId="urn:microsoft.com/office/officeart/2005/8/layout/vList2"/>
    <dgm:cxn modelId="{8D306EFE-C0F0-4CD0-AFE1-6BA33C2B33B0}" type="presParOf" srcId="{2A02C035-508C-47B5-955A-2162A45B7972}" destId="{A5B77242-E437-4EC7-B50C-1608A377ACF3}" srcOrd="3" destOrd="0" presId="urn:microsoft.com/office/officeart/2005/8/layout/vList2"/>
    <dgm:cxn modelId="{DFD58EE2-C2E0-4DD0-8B5C-66D5BC9C492E}" type="presParOf" srcId="{2A02C035-508C-47B5-955A-2162A45B7972}" destId="{68E2CD6D-9172-486C-89B0-63CC8479F8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390FB-06FA-473E-BA13-0FCCD47DDD81}">
      <dsp:nvSpPr>
        <dsp:cNvPr id="0" name=""/>
        <dsp:cNvSpPr/>
      </dsp:nvSpPr>
      <dsp:spPr>
        <a:xfrm>
          <a:off x="0" y="244513"/>
          <a:ext cx="6065078" cy="176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17" tIns="270764" rIns="4707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300" kern="1200" dirty="0">
              <a:effectLst/>
              <a:latin typeface="+mj-lt"/>
            </a:rPr>
            <a:t>Baja autoestima, problemas de identidad.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>
              <a:effectLst/>
              <a:latin typeface="+mj-lt"/>
            </a:rPr>
            <a:t>Sentimientos de culpa.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>
              <a:effectLst/>
              <a:latin typeface="+mj-lt"/>
            </a:rPr>
            <a:t>Aislamiento emocional.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>
              <a:effectLst/>
              <a:latin typeface="+mj-lt"/>
            </a:rPr>
            <a:t>Dificultad expresión de emociones.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>
              <a:effectLst/>
              <a:latin typeface="+mj-lt"/>
            </a:rPr>
            <a:t>TEPT.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>
              <a:effectLst/>
              <a:latin typeface="+mj-lt"/>
            </a:rPr>
            <a:t>Sentimientos de “traición” hacia el agresor.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>
              <a:effectLst/>
              <a:latin typeface="+mj-lt"/>
            </a:rPr>
            <a:t>Trastornos del apego.</a:t>
          </a:r>
        </a:p>
      </dsp:txBody>
      <dsp:txXfrm>
        <a:off x="0" y="244513"/>
        <a:ext cx="6065078" cy="1760850"/>
      </dsp:txXfrm>
    </dsp:sp>
    <dsp:sp modelId="{36E06318-C7CB-4D55-A6AF-5AB71C84E440}">
      <dsp:nvSpPr>
        <dsp:cNvPr id="0" name=""/>
        <dsp:cNvSpPr/>
      </dsp:nvSpPr>
      <dsp:spPr>
        <a:xfrm>
          <a:off x="303253" y="52633"/>
          <a:ext cx="4245554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472" tIns="0" rIns="16047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300" kern="12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Emocionales y afectivas.</a:t>
          </a:r>
          <a:endParaRPr lang="es-CL" sz="13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321987" y="71367"/>
        <a:ext cx="4208086" cy="346292"/>
      </dsp:txXfrm>
    </dsp:sp>
    <dsp:sp modelId="{687DBD98-473A-4D1F-81D8-FF807662C9C3}">
      <dsp:nvSpPr>
        <dsp:cNvPr id="0" name=""/>
        <dsp:cNvSpPr/>
      </dsp:nvSpPr>
      <dsp:spPr>
        <a:xfrm>
          <a:off x="0" y="2267444"/>
          <a:ext cx="606507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656336"/>
              <a:satOff val="-31414"/>
              <a:lumOff val="-1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17" tIns="270764" rIns="4707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Pérdida de memoria, falta de concentración, lagunas mentales, cambios en las rutinas de sueño/vigilia.</a:t>
          </a:r>
        </a:p>
      </dsp:txBody>
      <dsp:txXfrm>
        <a:off x="0" y="2267444"/>
        <a:ext cx="6065078" cy="716625"/>
      </dsp:txXfrm>
    </dsp:sp>
    <dsp:sp modelId="{177D84DE-BF40-4407-8FEE-6D974AAA1242}">
      <dsp:nvSpPr>
        <dsp:cNvPr id="0" name=""/>
        <dsp:cNvSpPr/>
      </dsp:nvSpPr>
      <dsp:spPr>
        <a:xfrm>
          <a:off x="303253" y="2075564"/>
          <a:ext cx="4245554" cy="383760"/>
        </a:xfrm>
        <a:prstGeom prst="roundRect">
          <a:avLst/>
        </a:prstGeom>
        <a:solidFill>
          <a:schemeClr val="accent3">
            <a:hueOff val="7656336"/>
            <a:satOff val="-31414"/>
            <a:lumOff val="-1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472" tIns="0" rIns="16047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Cognitivas, conductuales.</a:t>
          </a:r>
        </a:p>
      </dsp:txBody>
      <dsp:txXfrm>
        <a:off x="321987" y="2094298"/>
        <a:ext cx="4208086" cy="346292"/>
      </dsp:txXfrm>
    </dsp:sp>
    <dsp:sp modelId="{912796BD-CCC8-49B6-BC99-BCEC57F668F0}">
      <dsp:nvSpPr>
        <dsp:cNvPr id="0" name=""/>
        <dsp:cNvSpPr/>
      </dsp:nvSpPr>
      <dsp:spPr>
        <a:xfrm>
          <a:off x="0" y="3246149"/>
          <a:ext cx="6065078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312672"/>
              <a:satOff val="-62828"/>
              <a:lumOff val="-3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17" tIns="270764" rIns="4707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L" sz="1300" kern="1200" dirty="0"/>
            <a:t>Moretones, rasgaduras, marcas en general, dolor físico generalizado.</a:t>
          </a:r>
        </a:p>
      </dsp:txBody>
      <dsp:txXfrm>
        <a:off x="0" y="3246149"/>
        <a:ext cx="6065078" cy="716625"/>
      </dsp:txXfrm>
    </dsp:sp>
    <dsp:sp modelId="{0BCE6524-2E31-40AE-952E-19A55542B9DB}">
      <dsp:nvSpPr>
        <dsp:cNvPr id="0" name=""/>
        <dsp:cNvSpPr/>
      </dsp:nvSpPr>
      <dsp:spPr>
        <a:xfrm>
          <a:off x="303253" y="3054269"/>
          <a:ext cx="4245554" cy="383760"/>
        </a:xfrm>
        <a:prstGeom prst="roundRect">
          <a:avLst/>
        </a:prstGeom>
        <a:solidFill>
          <a:schemeClr val="accent3">
            <a:hueOff val="15312672"/>
            <a:satOff val="-62828"/>
            <a:lumOff val="-3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472" tIns="0" rIns="16047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Físicas.</a:t>
          </a:r>
        </a:p>
      </dsp:txBody>
      <dsp:txXfrm>
        <a:off x="321987" y="3073003"/>
        <a:ext cx="4208086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A239B-231C-4A7F-ADD5-054A74595CD3}">
      <dsp:nvSpPr>
        <dsp:cNvPr id="0" name=""/>
        <dsp:cNvSpPr/>
      </dsp:nvSpPr>
      <dsp:spPr>
        <a:xfrm>
          <a:off x="0" y="0"/>
          <a:ext cx="8051482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800" i="1" kern="1200" dirty="0">
              <a:solidFill>
                <a:schemeClr val="tx1"/>
              </a:solidFill>
            </a:rPr>
            <a:t>¿Qué hacer si soy víctima o testigo de violencia?</a:t>
          </a:r>
          <a:endParaRPr lang="es-CL" sz="1800" kern="1200" dirty="0"/>
        </a:p>
      </dsp:txBody>
      <dsp:txXfrm>
        <a:off x="42950" y="42950"/>
        <a:ext cx="7965582" cy="793940"/>
      </dsp:txXfrm>
    </dsp:sp>
    <dsp:sp modelId="{B96C9913-E6A7-447F-83A3-576DEB3CC69C}">
      <dsp:nvSpPr>
        <dsp:cNvPr id="0" name=""/>
        <dsp:cNvSpPr/>
      </dsp:nvSpPr>
      <dsp:spPr>
        <a:xfrm>
          <a:off x="0" y="880205"/>
          <a:ext cx="805148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600" kern="1200" dirty="0"/>
            <a:t>Pide ayuda, confía lo que te pasa con alguien de confianza, ¡denuncia! ¡NO normalices lo que te ocurre! Tú no eres culpable.</a:t>
          </a:r>
        </a:p>
      </dsp:txBody>
      <dsp:txXfrm>
        <a:off x="0" y="880205"/>
        <a:ext cx="8051482" cy="778320"/>
      </dsp:txXfrm>
    </dsp:sp>
    <dsp:sp modelId="{014CD531-DAF7-4EF6-8F5F-4959300D3D50}">
      <dsp:nvSpPr>
        <dsp:cNvPr id="0" name=""/>
        <dsp:cNvSpPr/>
      </dsp:nvSpPr>
      <dsp:spPr>
        <a:xfrm>
          <a:off x="0" y="1658525"/>
          <a:ext cx="8051482" cy="879840"/>
        </a:xfrm>
        <a:prstGeom prst="roundRect">
          <a:avLst/>
        </a:prstGeom>
        <a:solidFill>
          <a:schemeClr val="accent3">
            <a:hueOff val="7656336"/>
            <a:satOff val="-31414"/>
            <a:lumOff val="-1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i="1" kern="1200" dirty="0">
              <a:solidFill>
                <a:schemeClr val="tx1"/>
              </a:solidFill>
            </a:rPr>
            <a:t>Sé de alguien que está siendo víctima de violencia, pero no quiere denunciar, ¿qué puedo hacer?</a:t>
          </a:r>
          <a:endParaRPr lang="es-CL" sz="1800" kern="1200" dirty="0"/>
        </a:p>
      </dsp:txBody>
      <dsp:txXfrm>
        <a:off x="42950" y="1701475"/>
        <a:ext cx="7965582" cy="793940"/>
      </dsp:txXfrm>
    </dsp:sp>
    <dsp:sp modelId="{A5B77242-E437-4EC7-B50C-1608A377ACF3}">
      <dsp:nvSpPr>
        <dsp:cNvPr id="0" name=""/>
        <dsp:cNvSpPr/>
      </dsp:nvSpPr>
      <dsp:spPr>
        <a:xfrm>
          <a:off x="0" y="2538365"/>
          <a:ext cx="8051482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600" kern="1200" dirty="0"/>
            <a:t>Intenta contener a esa persona, estar de su lado, apóyale y si puedes, acompáñale a realizar la denuncia. ¡Puedes salvarle la vida!</a:t>
          </a:r>
        </a:p>
      </dsp:txBody>
      <dsp:txXfrm>
        <a:off x="0" y="2538365"/>
        <a:ext cx="8051482" cy="778320"/>
      </dsp:txXfrm>
    </dsp:sp>
    <dsp:sp modelId="{68E2CD6D-9172-486C-89B0-63CC8479F853}">
      <dsp:nvSpPr>
        <dsp:cNvPr id="0" name=""/>
        <dsp:cNvSpPr/>
      </dsp:nvSpPr>
      <dsp:spPr>
        <a:xfrm>
          <a:off x="0" y="3317050"/>
          <a:ext cx="8051482" cy="879840"/>
        </a:xfrm>
        <a:prstGeom prst="roundRect">
          <a:avLst/>
        </a:prstGeom>
        <a:solidFill>
          <a:schemeClr val="accent3">
            <a:hueOff val="15312672"/>
            <a:satOff val="-62828"/>
            <a:lumOff val="-3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i="1" kern="1200" dirty="0">
              <a:solidFill>
                <a:schemeClr val="tx1"/>
              </a:solidFill>
            </a:rPr>
            <a:t>Estoy convencido/a que denunciar es lo correcto, pero, ¿a quién puedo acudir?</a:t>
          </a:r>
          <a:endParaRPr lang="es-CL" sz="1800" kern="1200" dirty="0"/>
        </a:p>
      </dsp:txBody>
      <dsp:txXfrm>
        <a:off x="42950" y="3360000"/>
        <a:ext cx="7965582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960000" y="1846667"/>
            <a:ext cx="5136000" cy="14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960000" y="3325867"/>
            <a:ext cx="10272000" cy="14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0000" y="4595567"/>
            <a:ext cx="102716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73134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">
  <p:cSld name="Vacía">
    <p:bg>
      <p:bgPr>
        <a:noFill/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76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988700" y="4439100"/>
            <a:ext cx="3280000" cy="1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988291" y="3303900"/>
            <a:ext cx="3280000" cy="11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2"/>
          </p:nvPr>
        </p:nvSpPr>
        <p:spPr>
          <a:xfrm>
            <a:off x="4484404" y="3046700"/>
            <a:ext cx="3280000" cy="1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 hasCustomPrompt="1"/>
          </p:nvPr>
        </p:nvSpPr>
        <p:spPr>
          <a:xfrm>
            <a:off x="4484196" y="1911500"/>
            <a:ext cx="3280000" cy="11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4"/>
          </p:nvPr>
        </p:nvSpPr>
        <p:spPr>
          <a:xfrm>
            <a:off x="7980300" y="4439100"/>
            <a:ext cx="3280000" cy="1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5" hasCustomPrompt="1"/>
          </p:nvPr>
        </p:nvSpPr>
        <p:spPr>
          <a:xfrm>
            <a:off x="7980092" y="3303900"/>
            <a:ext cx="3280000" cy="11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Char char="+"/>
              <a:defRPr sz="64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ctrTitle" idx="6"/>
          </p:nvPr>
        </p:nvSpPr>
        <p:spPr>
          <a:xfrm>
            <a:off x="959996" y="479267"/>
            <a:ext cx="10272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40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2075E"/>
              </a:buClr>
              <a:buSzPts val="2400"/>
              <a:buNone/>
              <a:defRPr sz="3200">
                <a:solidFill>
                  <a:srgbClr val="42075E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3838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blank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 hasCustomPrompt="1"/>
          </p:nvPr>
        </p:nvSpPr>
        <p:spPr>
          <a:xfrm>
            <a:off x="853245" y="912333"/>
            <a:ext cx="3170800" cy="1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2" hasCustomPrompt="1"/>
          </p:nvPr>
        </p:nvSpPr>
        <p:spPr>
          <a:xfrm>
            <a:off x="4400625" y="912333"/>
            <a:ext cx="3170800" cy="1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"/>
          </p:nvPr>
        </p:nvSpPr>
        <p:spPr>
          <a:xfrm>
            <a:off x="1073144" y="2376461"/>
            <a:ext cx="2730800" cy="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ctrTitle" idx="3"/>
          </p:nvPr>
        </p:nvSpPr>
        <p:spPr>
          <a:xfrm>
            <a:off x="853233" y="1737211"/>
            <a:ext cx="317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4"/>
          </p:nvPr>
        </p:nvSpPr>
        <p:spPr>
          <a:xfrm>
            <a:off x="4620549" y="2376461"/>
            <a:ext cx="2730800" cy="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 idx="5"/>
          </p:nvPr>
        </p:nvSpPr>
        <p:spPr>
          <a:xfrm>
            <a:off x="4400612" y="1737211"/>
            <a:ext cx="317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6" hasCustomPrompt="1"/>
          </p:nvPr>
        </p:nvSpPr>
        <p:spPr>
          <a:xfrm>
            <a:off x="853245" y="3603205"/>
            <a:ext cx="3170800" cy="1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7" hasCustomPrompt="1"/>
          </p:nvPr>
        </p:nvSpPr>
        <p:spPr>
          <a:xfrm>
            <a:off x="4400625" y="3603205"/>
            <a:ext cx="3170800" cy="1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8"/>
          </p:nvPr>
        </p:nvSpPr>
        <p:spPr>
          <a:xfrm>
            <a:off x="1073144" y="5067333"/>
            <a:ext cx="2730800" cy="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 idx="9"/>
          </p:nvPr>
        </p:nvSpPr>
        <p:spPr>
          <a:xfrm>
            <a:off x="853233" y="4428081"/>
            <a:ext cx="317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3"/>
          </p:nvPr>
        </p:nvSpPr>
        <p:spPr>
          <a:xfrm>
            <a:off x="4620549" y="5067333"/>
            <a:ext cx="2730800" cy="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 idx="14"/>
          </p:nvPr>
        </p:nvSpPr>
        <p:spPr>
          <a:xfrm>
            <a:off x="4400612" y="4428081"/>
            <a:ext cx="317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15" hasCustomPrompt="1"/>
          </p:nvPr>
        </p:nvSpPr>
        <p:spPr>
          <a:xfrm>
            <a:off x="8167967" y="912333"/>
            <a:ext cx="3170800" cy="1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6"/>
          </p:nvPr>
        </p:nvSpPr>
        <p:spPr>
          <a:xfrm>
            <a:off x="8387891" y="2376461"/>
            <a:ext cx="2730800" cy="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 idx="17"/>
          </p:nvPr>
        </p:nvSpPr>
        <p:spPr>
          <a:xfrm>
            <a:off x="8167953" y="1737211"/>
            <a:ext cx="317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8" hasCustomPrompt="1"/>
          </p:nvPr>
        </p:nvSpPr>
        <p:spPr>
          <a:xfrm>
            <a:off x="8167967" y="3603205"/>
            <a:ext cx="3170800" cy="10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4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9"/>
          </p:nvPr>
        </p:nvSpPr>
        <p:spPr>
          <a:xfrm>
            <a:off x="8387891" y="5067333"/>
            <a:ext cx="2730800" cy="6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333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0"/>
          </p:nvPr>
        </p:nvSpPr>
        <p:spPr>
          <a:xfrm>
            <a:off x="8167953" y="4428081"/>
            <a:ext cx="317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21454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974600" y="479267"/>
            <a:ext cx="1024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79751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974600" y="479267"/>
            <a:ext cx="1024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69219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 hasCustomPrompt="1"/>
          </p:nvPr>
        </p:nvSpPr>
        <p:spPr>
          <a:xfrm>
            <a:off x="6096000" y="1846667"/>
            <a:ext cx="5136000" cy="14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2"/>
          </p:nvPr>
        </p:nvSpPr>
        <p:spPr>
          <a:xfrm>
            <a:off x="960000" y="3325867"/>
            <a:ext cx="10272000" cy="14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960400" y="4595567"/>
            <a:ext cx="102716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49693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/>
          </p:nvPr>
        </p:nvSpPr>
        <p:spPr>
          <a:xfrm>
            <a:off x="960000" y="4089233"/>
            <a:ext cx="682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960000" y="2396800"/>
            <a:ext cx="7464000" cy="162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96132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096567" y="2040000"/>
            <a:ext cx="2669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960133" y="2524600"/>
            <a:ext cx="29424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/>
          </p:nvPr>
        </p:nvSpPr>
        <p:spPr>
          <a:xfrm>
            <a:off x="8425795" y="2040000"/>
            <a:ext cx="2669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8289467" y="2524600"/>
            <a:ext cx="29424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4"/>
          </p:nvPr>
        </p:nvSpPr>
        <p:spPr>
          <a:xfrm>
            <a:off x="4760667" y="4197583"/>
            <a:ext cx="2669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624267" y="4685664"/>
            <a:ext cx="29424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6"/>
          </p:nvPr>
        </p:nvSpPr>
        <p:spPr>
          <a:xfrm>
            <a:off x="4760667" y="2040000"/>
            <a:ext cx="2669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624267" y="2524600"/>
            <a:ext cx="29424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8"/>
          </p:nvPr>
        </p:nvSpPr>
        <p:spPr>
          <a:xfrm>
            <a:off x="1096083" y="4197583"/>
            <a:ext cx="2669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9"/>
          </p:nvPr>
        </p:nvSpPr>
        <p:spPr>
          <a:xfrm>
            <a:off x="959900" y="4685664"/>
            <a:ext cx="29424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13"/>
          </p:nvPr>
        </p:nvSpPr>
        <p:spPr>
          <a:xfrm>
            <a:off x="8425795" y="4197616"/>
            <a:ext cx="2669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4"/>
          </p:nvPr>
        </p:nvSpPr>
        <p:spPr>
          <a:xfrm>
            <a:off x="8289433" y="4685664"/>
            <a:ext cx="29424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ctrTitle" idx="15"/>
          </p:nvPr>
        </p:nvSpPr>
        <p:spPr>
          <a:xfrm>
            <a:off x="959996" y="479267"/>
            <a:ext cx="10272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9813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960032" y="3643200"/>
            <a:ext cx="2838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960000" y="2679216"/>
            <a:ext cx="2838800" cy="964000"/>
          </a:xfrm>
          <a:prstGeom prst="rect">
            <a:avLst/>
          </a:prstGeom>
        </p:spPr>
        <p:txBody>
          <a:bodyPr spcFirstLastPara="1" wrap="square" lIns="36000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2"/>
          </p:nvPr>
        </p:nvSpPr>
        <p:spPr>
          <a:xfrm>
            <a:off x="4676601" y="3643200"/>
            <a:ext cx="2838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3"/>
          </p:nvPr>
        </p:nvSpPr>
        <p:spPr>
          <a:xfrm>
            <a:off x="4676571" y="2679216"/>
            <a:ext cx="2838800" cy="964000"/>
          </a:xfrm>
          <a:prstGeom prst="rect">
            <a:avLst/>
          </a:prstGeom>
        </p:spPr>
        <p:txBody>
          <a:bodyPr spcFirstLastPara="1" wrap="square" lIns="36000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 idx="4"/>
          </p:nvPr>
        </p:nvSpPr>
        <p:spPr>
          <a:xfrm>
            <a:off x="8393121" y="3643200"/>
            <a:ext cx="2838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5"/>
          </p:nvPr>
        </p:nvSpPr>
        <p:spPr>
          <a:xfrm>
            <a:off x="8393089" y="2679216"/>
            <a:ext cx="2838800" cy="964000"/>
          </a:xfrm>
          <a:prstGeom prst="rect">
            <a:avLst/>
          </a:prstGeom>
        </p:spPr>
        <p:txBody>
          <a:bodyPr spcFirstLastPara="1" wrap="square" lIns="36000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ctrTitle" idx="6"/>
          </p:nvPr>
        </p:nvSpPr>
        <p:spPr>
          <a:xfrm>
            <a:off x="959996" y="479267"/>
            <a:ext cx="10272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7015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flipH="1">
            <a:off x="2128415" y="2745367"/>
            <a:ext cx="2799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2"/>
          </p:nvPr>
        </p:nvSpPr>
        <p:spPr>
          <a:xfrm flipH="1">
            <a:off x="7264400" y="2745367"/>
            <a:ext cx="2799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3"/>
          </p:nvPr>
        </p:nvSpPr>
        <p:spPr>
          <a:xfrm flipH="1">
            <a:off x="2128415" y="5022333"/>
            <a:ext cx="2799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4"/>
          </p:nvPr>
        </p:nvSpPr>
        <p:spPr>
          <a:xfrm flipH="1">
            <a:off x="7264400" y="5022333"/>
            <a:ext cx="2799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959996" y="479267"/>
            <a:ext cx="10272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8288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59996" y="1665767"/>
            <a:ext cx="10242800" cy="4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Gudea"/>
              <a:buAutoNum type="arabicPeriod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959996" y="479267"/>
            <a:ext cx="10272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583487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6394000" y="3197200"/>
            <a:ext cx="3933600" cy="15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959996" y="479267"/>
            <a:ext cx="10272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61021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898900" y="378033"/>
            <a:ext cx="7219200" cy="17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898900" y="2954267"/>
            <a:ext cx="5689200" cy="1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3" name="Google Shape;113;p23"/>
          <p:cNvSpPr txBox="1"/>
          <p:nvPr/>
        </p:nvSpPr>
        <p:spPr>
          <a:xfrm>
            <a:off x="898900" y="4743267"/>
            <a:ext cx="6012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Slidesgo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Flaticon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Freepik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1333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25757655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2185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5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930167" y="3624833"/>
            <a:ext cx="2927200" cy="13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960000" y="482333"/>
            <a:ext cx="10272000" cy="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1919167" y="2298633"/>
            <a:ext cx="2949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7334633" y="3624833"/>
            <a:ext cx="2927200" cy="13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7323633" y="2298633"/>
            <a:ext cx="2949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>
                <a:latin typeface="Glass Antiqua"/>
                <a:ea typeface="Glass Antiqua"/>
                <a:cs typeface="Glass Antiqua"/>
                <a:sym typeface="Glass Antiqu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60243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974600" y="479267"/>
            <a:ext cx="1024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891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 flipH="1">
            <a:off x="7024333" y="3825300"/>
            <a:ext cx="4207600" cy="1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906000" y="3458567"/>
            <a:ext cx="5325600" cy="15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1855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9133" y="994433"/>
            <a:ext cx="9413600" cy="1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80050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 hasCustomPrompt="1"/>
          </p:nvPr>
        </p:nvSpPr>
        <p:spPr>
          <a:xfrm>
            <a:off x="2120700" y="1846667"/>
            <a:ext cx="7950400" cy="14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9"/>
          <p:cNvSpPr txBox="1">
            <a:spLocks noGrp="1"/>
          </p:cNvSpPr>
          <p:nvPr>
            <p:ph type="title" idx="2"/>
          </p:nvPr>
        </p:nvSpPr>
        <p:spPr>
          <a:xfrm>
            <a:off x="752500" y="3325867"/>
            <a:ext cx="10686800" cy="14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960100" y="4595567"/>
            <a:ext cx="102716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75403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974600" y="479267"/>
            <a:ext cx="1024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03016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587700" y="4272800"/>
            <a:ext cx="90168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762300"/>
            <a:ext cx="102720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062183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ass Antiqua"/>
              <a:buNone/>
              <a:defRPr sz="280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  <a:defRPr sz="18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○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■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○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■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○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 Light"/>
              <a:buChar char="■"/>
              <a:defRPr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8389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23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rnameg.gob.cl/?page_id=27084" TargetMode="External"/><Relationship Id="rId3" Type="http://schemas.openxmlformats.org/officeDocument/2006/relationships/hyperlink" Target="http://www.fundaciontemplanza.cl/temas/violencia-maltrato-y-abuso-sexual/" TargetMode="External"/><Relationship Id="rId7" Type="http://schemas.openxmlformats.org/officeDocument/2006/relationships/hyperlink" Target="http://fundacionhonra.cl/#INICIO" TargetMode="External"/><Relationship Id="rId2" Type="http://schemas.openxmlformats.org/officeDocument/2006/relationships/hyperlink" Target="https://www.comunidadmujer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acionantonia.org/" TargetMode="External"/><Relationship Id="rId5" Type="http://schemas.openxmlformats.org/officeDocument/2006/relationships/hyperlink" Target="http://www.nomasviolenciacontramujeres.cl/" TargetMode="External"/><Relationship Id="rId4" Type="http://schemas.openxmlformats.org/officeDocument/2006/relationships/hyperlink" Target="https://amarantas.org/" TargetMode="External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CACD652-EE6E-438A-9561-E7B5086F052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50908" y="2995025"/>
            <a:ext cx="11290183" cy="1405200"/>
          </a:xfrm>
        </p:spPr>
        <p:txBody>
          <a:bodyPr/>
          <a:lstStyle/>
          <a:p>
            <a:pPr algn="ctr"/>
            <a:r>
              <a:rPr lang="es-CL" sz="7200" dirty="0">
                <a:latin typeface="Modern Love Grunge" panose="04070805081005020601" pitchFamily="82" charset="0"/>
              </a:rPr>
              <a:t>Violencia de género</a:t>
            </a:r>
            <a:br>
              <a:rPr lang="es-CL" sz="7200" dirty="0">
                <a:latin typeface="Modern Love Grunge" panose="04070805081005020601" pitchFamily="82" charset="0"/>
              </a:rPr>
            </a:br>
            <a:r>
              <a:rPr lang="es-CL" sz="7200" dirty="0">
                <a:latin typeface="Modern Love Grunge" panose="04070805081005020601" pitchFamily="82" charset="0"/>
              </a:rPr>
              <a:t>¿qué hacer en caso de…?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EB4D02B-6763-4A82-A1FA-B3D052321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200" y="5036782"/>
            <a:ext cx="10271600" cy="940400"/>
          </a:xfrm>
        </p:spPr>
        <p:txBody>
          <a:bodyPr/>
          <a:lstStyle/>
          <a:p>
            <a:pPr algn="r"/>
            <a:r>
              <a:rPr lang="es-CL" sz="2000" dirty="0"/>
              <a:t>Ps. María Paz Jhonson</a:t>
            </a:r>
          </a:p>
          <a:p>
            <a:pPr algn="r"/>
            <a:r>
              <a:rPr lang="es-CL" sz="2000" dirty="0"/>
              <a:t>Departamento de Orientación</a:t>
            </a:r>
          </a:p>
          <a:p>
            <a:pPr algn="r"/>
            <a:r>
              <a:rPr lang="es-CL" sz="2000" dirty="0"/>
              <a:t>Liceo Comercial Javiera y José Luis Carrera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1EB4CC-68C3-4849-A58B-DDAA1757F818}"/>
              </a:ext>
            </a:extLst>
          </p:cNvPr>
          <p:cNvSpPr txBox="1"/>
          <p:nvPr/>
        </p:nvSpPr>
        <p:spPr>
          <a:xfrm>
            <a:off x="8119872" y="457200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Barlow Semi Condensed Light"/>
              </a:rPr>
              <a:t>Santiago, 21 de agosto de 2020</a:t>
            </a: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B8E6498-3D4E-4CC1-82D2-E9C40F745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26724"/>
            <a:ext cx="3767008" cy="11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BC88B1F-3660-49D5-B014-9ABC5BF8CC2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21088" y="95677"/>
            <a:ext cx="10272000" cy="1405200"/>
          </a:xfrm>
        </p:spPr>
        <p:txBody>
          <a:bodyPr/>
          <a:lstStyle/>
          <a:p>
            <a:r>
              <a:rPr lang="es-CL" sz="4400" dirty="0">
                <a:latin typeface="Modern Love Grunge" panose="04070805081005020601" pitchFamily="82" charset="0"/>
              </a:rPr>
              <a:t>¿Qué es la violencia?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43194C8-AF2A-48B1-A8FE-194CE5B59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53" y="4167223"/>
            <a:ext cx="7489056" cy="940400"/>
          </a:xfrm>
        </p:spPr>
        <p:txBody>
          <a:bodyPr/>
          <a:lstStyle/>
          <a:p>
            <a:pPr algn="just"/>
            <a:r>
              <a:rPr lang="es-ES" sz="24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La </a:t>
            </a:r>
            <a:r>
              <a:rPr lang="es-ES" sz="2400" b="1" i="0" dirty="0">
                <a:solidFill>
                  <a:schemeClr val="bg1">
                    <a:lumMod val="10000"/>
                  </a:schemeClr>
                </a:solidFill>
                <a:effectLst/>
              </a:rPr>
              <a:t>violencia de género</a:t>
            </a:r>
            <a:r>
              <a:rPr lang="es-ES" sz="24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 es un tipo de violencia física o psicológica ejercida contra cualquier persona o grupo de personas sobre la base de su orientación o </a:t>
            </a:r>
            <a:r>
              <a:rPr lang="es-ES" sz="2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</a:rPr>
              <a:t>identidad sexual</a:t>
            </a:r>
            <a:r>
              <a:rPr lang="es-ES" sz="24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, sexo o </a:t>
            </a:r>
            <a:r>
              <a:rPr lang="es-ES" sz="2400" b="0" i="0" u="none" strike="noStrike" dirty="0">
                <a:solidFill>
                  <a:schemeClr val="bg1">
                    <a:lumMod val="10000"/>
                  </a:schemeClr>
                </a:solidFill>
                <a:effectLst/>
              </a:rPr>
              <a:t>género</a:t>
            </a:r>
            <a:r>
              <a:rPr lang="es-ES" sz="2400" b="0" i="0" dirty="0">
                <a:solidFill>
                  <a:schemeClr val="bg1">
                    <a:lumMod val="10000"/>
                  </a:schemeClr>
                </a:solidFill>
                <a:effectLst/>
              </a:rPr>
              <a:t>​ que impacta de manera negativa en su identidad y bienestar social, físico, psicológico o económico.</a:t>
            </a:r>
            <a:endParaRPr lang="es-CL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B4A0B9-37F2-41C6-8BA1-7CD1D3F9FB8D}"/>
              </a:ext>
            </a:extLst>
          </p:cNvPr>
          <p:cNvSpPr txBox="1"/>
          <p:nvPr/>
        </p:nvSpPr>
        <p:spPr>
          <a:xfrm>
            <a:off x="758832" y="1565886"/>
            <a:ext cx="94458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dirty="0">
                <a:solidFill>
                  <a:srgbClr val="222222"/>
                </a:solidFill>
                <a:effectLst/>
                <a:latin typeface="Barlow Semi Condensed Light"/>
              </a:rPr>
              <a:t>“Uso de la fuerza para conseguir un fin, especialmente para dominar a alguien o imponer algo. </a:t>
            </a:r>
            <a:r>
              <a:rPr lang="es-ES" sz="2400" dirty="0">
                <a:solidFill>
                  <a:srgbClr val="222222"/>
                </a:solidFill>
                <a:latin typeface="Barlow Semi Condensed Light"/>
              </a:rPr>
              <a:t>El objetivo de la violencia es </a:t>
            </a:r>
            <a:r>
              <a:rPr lang="es-ES" sz="2400" dirty="0">
                <a:solidFill>
                  <a:schemeClr val="tx1"/>
                </a:solidFill>
                <a:latin typeface="Arimo"/>
              </a:rPr>
              <a:t>c</a:t>
            </a:r>
            <a:r>
              <a:rPr lang="es-ES" sz="2400" b="0" i="0" dirty="0">
                <a:solidFill>
                  <a:schemeClr val="tx1"/>
                </a:solidFill>
                <a:effectLst/>
                <a:latin typeface="Arimo"/>
              </a:rPr>
              <a:t>ausar daños físicos, daños psicológicos o privaciones a otra persona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Barlow Semi Condensed Light"/>
              </a:rPr>
              <a:t>.”</a:t>
            </a:r>
          </a:p>
          <a:p>
            <a:endParaRPr lang="es-CL" dirty="0"/>
          </a:p>
        </p:txBody>
      </p:sp>
      <p:pic>
        <p:nvPicPr>
          <p:cNvPr id="7" name="Imagen 6" descr="Imagen que contiene persona, texto, hombre, sostener&#10;&#10;Descripción generada automáticamente">
            <a:extLst>
              <a:ext uri="{FF2B5EF4-FFF2-40B4-BE49-F238E27FC236}">
                <a16:creationId xmlns:a16="http://schemas.microsoft.com/office/drawing/2014/main" id="{049E7381-4BE8-4A33-A46B-AFB7483B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20" y="2989262"/>
            <a:ext cx="3810000" cy="260032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9D4A19-C9BF-4B07-9908-C69A3C084633}"/>
              </a:ext>
            </a:extLst>
          </p:cNvPr>
          <p:cNvSpPr txBox="1"/>
          <p:nvPr/>
        </p:nvSpPr>
        <p:spPr>
          <a:xfrm>
            <a:off x="228480" y="3274905"/>
            <a:ext cx="683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Modern Love Grunge" panose="04070805081005020601" pitchFamily="82" charset="0"/>
              </a:rPr>
              <a:t>¿Qué es la violencia de género?</a:t>
            </a:r>
          </a:p>
        </p:txBody>
      </p:sp>
    </p:spTree>
    <p:extLst>
      <p:ext uri="{BB962C8B-B14F-4D97-AF65-F5344CB8AC3E}">
        <p14:creationId xmlns:p14="http://schemas.microsoft.com/office/powerpoint/2010/main" val="185977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D3F43-B4ED-4A31-8A22-0321A35B9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61009" y="668552"/>
            <a:ext cx="10076688" cy="1114800"/>
          </a:xfrm>
        </p:spPr>
        <p:txBody>
          <a:bodyPr/>
          <a:lstStyle/>
          <a:p>
            <a:pPr algn="just"/>
            <a:r>
              <a:rPr lang="es-CL" sz="4400" dirty="0">
                <a:latin typeface="Modern Love Grunge" panose="04070805081005020601" pitchFamily="82" charset="0"/>
              </a:rPr>
              <a:t>¿Cuáles son las secuelas de la violencia?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567A6-81B8-4253-BE63-05BC44570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3458566"/>
            <a:ext cx="4626864" cy="2027833"/>
          </a:xfrm>
        </p:spPr>
        <p:txBody>
          <a:bodyPr/>
          <a:lstStyle/>
          <a:p>
            <a:pPr marL="952500" lvl="1" indent="-342900" algn="just"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B3B6BDC-F7E9-495B-859F-C3028BAC9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594807"/>
              </p:ext>
            </p:extLst>
          </p:nvPr>
        </p:nvGraphicFramePr>
        <p:xfrm>
          <a:off x="561009" y="2040835"/>
          <a:ext cx="6065078" cy="401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CAA54A1-8D75-4BD3-AEA3-0DF07BDF5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60" y="1934817"/>
            <a:ext cx="4876800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3423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8DCFC0-4854-43FB-B73E-6A5DFDA4E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CL" dirty="0">
                <a:latin typeface="Modern Love Grunge" panose="04070805081005020601" pitchFamily="82" charset="0"/>
              </a:rPr>
              <a:t>¿Qué puedo hacer si…?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EBF45B8-9240-44C4-85BB-AB7ED0B93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547066"/>
              </p:ext>
            </p:extLst>
          </p:nvPr>
        </p:nvGraphicFramePr>
        <p:xfrm>
          <a:off x="354502" y="1330555"/>
          <a:ext cx="8051482" cy="419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6F9BC9F-8D02-4E81-A3E3-EF43310422E9}"/>
              </a:ext>
            </a:extLst>
          </p:cNvPr>
          <p:cNvSpPr txBox="1"/>
          <p:nvPr/>
        </p:nvSpPr>
        <p:spPr>
          <a:xfrm>
            <a:off x="570642" y="5608333"/>
            <a:ext cx="714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/>
                </a:solidFill>
              </a:rPr>
              <a:t>PDI, Carabineros, SernamEg, en nuestro país hay diferentes </a:t>
            </a:r>
            <a:r>
              <a:rPr lang="es-CL" sz="1600" dirty="0" err="1">
                <a:solidFill>
                  <a:schemeClr val="tx1"/>
                </a:solidFill>
              </a:rPr>
              <a:t>ONG’s</a:t>
            </a:r>
            <a:r>
              <a:rPr lang="es-CL" sz="1600" dirty="0">
                <a:solidFill>
                  <a:schemeClr val="tx1"/>
                </a:solidFill>
              </a:rPr>
              <a:t> orientadas a socorrer a víctimas y testigos de violencia de género.</a:t>
            </a:r>
          </a:p>
        </p:txBody>
      </p:sp>
      <p:pic>
        <p:nvPicPr>
          <p:cNvPr id="8" name="Imagen 7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9B23555-5B83-4619-915C-AFAA12B2A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78" y="1939373"/>
            <a:ext cx="3427758" cy="34277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2324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6FD0924-5E60-4768-A4D0-7DE3E67D0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Comunidad Mujer Chile</a:t>
            </a: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Fundación</a:t>
            </a:r>
            <a:r>
              <a:rPr lang="es-CL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Templanza, violencia, maltrato y abuso sexual</a:t>
            </a: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AMARANTAS. 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Chilena Contra la </a:t>
            </a:r>
            <a:r>
              <a:rPr lang="es-CL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violencia hacia las mujeres</a:t>
            </a: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Fundación Antonia.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Fundación Honra.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SernamEg</a:t>
            </a:r>
            <a:r>
              <a:rPr lang="es-CL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s-C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289913-62D0-479F-8692-3613D6103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9" y="532233"/>
            <a:ext cx="10272000" cy="770400"/>
          </a:xfrm>
        </p:spPr>
        <p:txBody>
          <a:bodyPr/>
          <a:lstStyle/>
          <a:p>
            <a:pPr algn="just"/>
            <a:r>
              <a:rPr lang="es-CL" dirty="0">
                <a:latin typeface="Modern Love Grunge" panose="04070805081005020601" pitchFamily="82" charset="0"/>
              </a:rPr>
              <a:t>Si necesitas ayuda, puedes comunicarte con los siguientes sitios</a:t>
            </a:r>
          </a:p>
        </p:txBody>
      </p:sp>
      <p:pic>
        <p:nvPicPr>
          <p:cNvPr id="5" name="Imagen 4" descr="Imagen que contiene cuchillo, grupo, parado&#10;&#10;Descripción generada automáticamente">
            <a:extLst>
              <a:ext uri="{FF2B5EF4-FFF2-40B4-BE49-F238E27FC236}">
                <a16:creationId xmlns:a16="http://schemas.microsoft.com/office/drawing/2014/main" id="{685A9D9D-0945-4DD8-8B29-31E21CC9D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3936452"/>
            <a:ext cx="3771026" cy="251156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3203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260A300-212F-4FE3-9C16-8CD4FF023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1815" y="243985"/>
            <a:ext cx="9160219" cy="1174171"/>
          </a:xfrm>
        </p:spPr>
        <p:txBody>
          <a:bodyPr/>
          <a:lstStyle/>
          <a:p>
            <a:pPr marL="211662" indent="0" algn="just">
              <a:buNone/>
            </a:pPr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eres culpable ni responsable de la violencia que vives. ¡Actúa!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C95016C-6DA2-4820-80A7-2551955DA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40944" y="415193"/>
            <a:ext cx="10272000" cy="770400"/>
          </a:xfrm>
        </p:spPr>
        <p:txBody>
          <a:bodyPr/>
          <a:lstStyle/>
          <a:p>
            <a:r>
              <a:rPr lang="es-CL" sz="4400" dirty="0">
                <a:latin typeface="Modern Love Grunge" panose="04070805081005020601" pitchFamily="82" charset="0"/>
              </a:rPr>
              <a:t>¡Recuerda!</a:t>
            </a:r>
          </a:p>
        </p:txBody>
      </p:sp>
      <p:pic>
        <p:nvPicPr>
          <p:cNvPr id="7" name="Imagen 6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A2C803C8-F5CA-489D-8782-10295E1CF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29" y="1595078"/>
            <a:ext cx="3986254" cy="498281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94C900-82AB-4B8B-9CDD-28F09637E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2" y="1369371"/>
            <a:ext cx="4939748" cy="5336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6100315"/>
      </p:ext>
    </p:extLst>
  </p:cSld>
  <p:clrMapOvr>
    <a:masterClrMapping/>
  </p:clrMapOvr>
</p:sld>
</file>

<file path=ppt/theme/theme1.xml><?xml version="1.0" encoding="utf-8"?>
<a:theme xmlns:a="http://schemas.openxmlformats.org/drawingml/2006/main" name="Women's Day by Slidesgo">
  <a:themeElements>
    <a:clrScheme name="Simple Light">
      <a:dk1>
        <a:srgbClr val="42075E"/>
      </a:dk1>
      <a:lt1>
        <a:srgbClr val="F4EEF5"/>
      </a:lt1>
      <a:dk2>
        <a:srgbClr val="651287"/>
      </a:dk2>
      <a:lt2>
        <a:srgbClr val="5F5F8B"/>
      </a:lt2>
      <a:accent1>
        <a:srgbClr val="AAE5E8"/>
      </a:accent1>
      <a:accent2>
        <a:srgbClr val="20124D"/>
      </a:accent2>
      <a:accent3>
        <a:srgbClr val="FFEEEE"/>
      </a:accent3>
      <a:accent4>
        <a:srgbClr val="8E7CC3"/>
      </a:accent4>
      <a:accent5>
        <a:srgbClr val="B4A7D6"/>
      </a:accent5>
      <a:accent6>
        <a:srgbClr val="D9D2E9"/>
      </a:accent6>
      <a:hlink>
        <a:srgbClr val="42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Women's Day by Slidesgo</Template>
  <TotalTime>171</TotalTime>
  <Words>417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Arial</vt:lpstr>
      <vt:lpstr>Arimo</vt:lpstr>
      <vt:lpstr>Barlow</vt:lpstr>
      <vt:lpstr>Barlow Semi Condensed Light</vt:lpstr>
      <vt:lpstr>Fira Sans Extra Condensed Medium</vt:lpstr>
      <vt:lpstr>Glass Antiqua</vt:lpstr>
      <vt:lpstr>Gudea</vt:lpstr>
      <vt:lpstr>Modern Love Grunge</vt:lpstr>
      <vt:lpstr>Muli</vt:lpstr>
      <vt:lpstr>Oswald Regular</vt:lpstr>
      <vt:lpstr>Proxima Nova</vt:lpstr>
      <vt:lpstr>Proxima Nova Semibold</vt:lpstr>
      <vt:lpstr>Rokkitt Regular</vt:lpstr>
      <vt:lpstr>Wingdings</vt:lpstr>
      <vt:lpstr>Women's Day by Slidesgo</vt:lpstr>
      <vt:lpstr>Slidesgo Final Pages</vt:lpstr>
      <vt:lpstr>Violencia de género ¿qué hacer en caso de…?</vt:lpstr>
      <vt:lpstr>¿Qué es la violencia?</vt:lpstr>
      <vt:lpstr>¿Cuáles son las secuelas de la violencia?</vt:lpstr>
      <vt:lpstr>¿Qué puedo hacer si…?</vt:lpstr>
      <vt:lpstr>Si necesitas ayuda, puedes comunicarte con los siguientes sitios</vt:lpstr>
      <vt:lpstr>¡Recuerda!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hacer en caso de violencia de género?</dc:title>
  <dc:creator>María Paz Jhonson Fuentes</dc:creator>
  <cp:lastModifiedBy>María Paz Jhonson Fuentes</cp:lastModifiedBy>
  <cp:revision>8</cp:revision>
  <dcterms:created xsi:type="dcterms:W3CDTF">2020-08-21T13:01:40Z</dcterms:created>
  <dcterms:modified xsi:type="dcterms:W3CDTF">2020-08-21T15:53:11Z</dcterms:modified>
</cp:coreProperties>
</file>