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sldIdLst>
    <p:sldId id="256" r:id="rId3"/>
    <p:sldId id="259" r:id="rId4"/>
    <p:sldId id="257" r:id="rId5"/>
    <p:sldId id="258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CA6DF-CBA7-4092-961D-EADC025A812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E6FF596A-64AC-4D3E-87C5-0FA7EB232160}">
      <dgm:prSet phldrT="[Texto]" custT="1"/>
      <dgm:spPr/>
      <dgm:t>
        <a:bodyPr/>
        <a:lstStyle/>
        <a:p>
          <a:pPr algn="just"/>
          <a:r>
            <a:rPr lang="es-CL" sz="2400" dirty="0">
              <a:solidFill>
                <a:schemeClr val="tx1"/>
              </a:solidFill>
            </a:rPr>
            <a:t>Comprender la importancia de los hábitos en el hogar para el proceso de aprendizaje de los estudiantes.</a:t>
          </a:r>
        </a:p>
      </dgm:t>
    </dgm:pt>
    <dgm:pt modelId="{34FDF0BA-4111-416B-B93F-194A555F12D1}" type="parTrans" cxnId="{9B8FD39B-FB77-422F-9CE1-8014E883A205}">
      <dgm:prSet/>
      <dgm:spPr/>
      <dgm:t>
        <a:bodyPr/>
        <a:lstStyle/>
        <a:p>
          <a:endParaRPr lang="es-CL"/>
        </a:p>
      </dgm:t>
    </dgm:pt>
    <dgm:pt modelId="{72398129-A60F-4EE9-9DD4-66222545CAA8}" type="sibTrans" cxnId="{9B8FD39B-FB77-422F-9CE1-8014E883A205}">
      <dgm:prSet/>
      <dgm:spPr/>
      <dgm:t>
        <a:bodyPr/>
        <a:lstStyle/>
        <a:p>
          <a:endParaRPr lang="es-CL"/>
        </a:p>
      </dgm:t>
    </dgm:pt>
    <dgm:pt modelId="{A31677BE-A3A2-4069-B0ED-199D8845C244}">
      <dgm:prSet phldrT="[Texto]" custT="1"/>
      <dgm:spPr/>
      <dgm:t>
        <a:bodyPr/>
        <a:lstStyle/>
        <a:p>
          <a:pPr algn="just"/>
          <a:r>
            <a:rPr lang="es-CL" sz="2000" dirty="0"/>
            <a:t>Cómo mi responsabilidad y contribución puede ser pieza clave de los logros de mi estudiante en el ámbito académico.</a:t>
          </a:r>
        </a:p>
      </dgm:t>
    </dgm:pt>
    <dgm:pt modelId="{8EF0B1B7-CD16-49B8-BF91-718D816E3BAB}" type="parTrans" cxnId="{5A4B3ACD-D158-478A-AD04-69DB2B84BB65}">
      <dgm:prSet/>
      <dgm:spPr/>
      <dgm:t>
        <a:bodyPr/>
        <a:lstStyle/>
        <a:p>
          <a:endParaRPr lang="es-CL"/>
        </a:p>
      </dgm:t>
    </dgm:pt>
    <dgm:pt modelId="{E56A30CC-1ED7-4261-9588-8C9E5A88CEFE}" type="sibTrans" cxnId="{5A4B3ACD-D158-478A-AD04-69DB2B84BB65}">
      <dgm:prSet/>
      <dgm:spPr/>
      <dgm:t>
        <a:bodyPr/>
        <a:lstStyle/>
        <a:p>
          <a:endParaRPr lang="es-CL"/>
        </a:p>
      </dgm:t>
    </dgm:pt>
    <dgm:pt modelId="{C1EDEF47-1413-49C7-8796-8105AB5B4E6C}">
      <dgm:prSet phldrT="[Texto]" custT="1"/>
      <dgm:spPr/>
      <dgm:t>
        <a:bodyPr/>
        <a:lstStyle/>
        <a:p>
          <a:pPr algn="just"/>
          <a:r>
            <a:rPr lang="es-CL" sz="2400" dirty="0">
              <a:solidFill>
                <a:schemeClr val="tx1"/>
              </a:solidFill>
            </a:rPr>
            <a:t>Reconocer la relevancia del acompañamiento, monitoreo y apoyo por parte de un adulto responsable, para el aprendizaje de los estudiantes.</a:t>
          </a:r>
        </a:p>
      </dgm:t>
    </dgm:pt>
    <dgm:pt modelId="{9250BC27-21CE-4CB3-9C46-06457E220F39}" type="parTrans" cxnId="{6EB7ABD9-7E8F-46EC-B92D-B493992161D3}">
      <dgm:prSet/>
      <dgm:spPr/>
      <dgm:t>
        <a:bodyPr/>
        <a:lstStyle/>
        <a:p>
          <a:endParaRPr lang="es-CL"/>
        </a:p>
      </dgm:t>
    </dgm:pt>
    <dgm:pt modelId="{43294691-C585-4289-80F3-54693AF4BD32}" type="sibTrans" cxnId="{6EB7ABD9-7E8F-46EC-B92D-B493992161D3}">
      <dgm:prSet/>
      <dgm:spPr/>
      <dgm:t>
        <a:bodyPr/>
        <a:lstStyle/>
        <a:p>
          <a:endParaRPr lang="es-CL"/>
        </a:p>
      </dgm:t>
    </dgm:pt>
    <dgm:pt modelId="{45C173F7-DCCC-4C39-95F4-F4C7C37CC5EF}">
      <dgm:prSet phldrT="[Texto]" custT="1"/>
      <dgm:spPr/>
      <dgm:t>
        <a:bodyPr/>
        <a:lstStyle/>
        <a:p>
          <a:pPr algn="just"/>
          <a:r>
            <a:rPr lang="es-CL" sz="2000" dirty="0"/>
            <a:t>Cómo el hacerse parte del proceso de aprendizaje favorece tanto el éxito de mi estudiante como la relación familiar por sí misma.</a:t>
          </a:r>
        </a:p>
      </dgm:t>
    </dgm:pt>
    <dgm:pt modelId="{0FBB906F-875D-4A7F-8D81-64E21099BB55}" type="parTrans" cxnId="{A31C1A0D-8406-4832-B5EB-48986C3DE2D3}">
      <dgm:prSet/>
      <dgm:spPr/>
      <dgm:t>
        <a:bodyPr/>
        <a:lstStyle/>
        <a:p>
          <a:endParaRPr lang="es-CL"/>
        </a:p>
      </dgm:t>
    </dgm:pt>
    <dgm:pt modelId="{7B24F7F0-4285-437B-B1EE-CF9BB8FF0C2C}" type="sibTrans" cxnId="{A31C1A0D-8406-4832-B5EB-48986C3DE2D3}">
      <dgm:prSet/>
      <dgm:spPr/>
      <dgm:t>
        <a:bodyPr/>
        <a:lstStyle/>
        <a:p>
          <a:endParaRPr lang="es-CL"/>
        </a:p>
      </dgm:t>
    </dgm:pt>
    <dgm:pt modelId="{831ADE97-4930-415F-B7D0-8786A3EBD76E}" type="pres">
      <dgm:prSet presAssocID="{004CA6DF-CBA7-4092-961D-EADC025A8124}" presName="linear" presStyleCnt="0">
        <dgm:presLayoutVars>
          <dgm:animLvl val="lvl"/>
          <dgm:resizeHandles val="exact"/>
        </dgm:presLayoutVars>
      </dgm:prSet>
      <dgm:spPr/>
    </dgm:pt>
    <dgm:pt modelId="{89F7DA55-704F-40BB-9CB7-9DA254820F6A}" type="pres">
      <dgm:prSet presAssocID="{E6FF596A-64AC-4D3E-87C5-0FA7EB23216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1D63923-7149-4DB9-B889-EC0B47ABCC4C}" type="pres">
      <dgm:prSet presAssocID="{E6FF596A-64AC-4D3E-87C5-0FA7EB232160}" presName="childText" presStyleLbl="revTx" presStyleIdx="0" presStyleCnt="2">
        <dgm:presLayoutVars>
          <dgm:bulletEnabled val="1"/>
        </dgm:presLayoutVars>
      </dgm:prSet>
      <dgm:spPr/>
    </dgm:pt>
    <dgm:pt modelId="{0B0ADEB0-756F-4EB8-AB12-0293C3511644}" type="pres">
      <dgm:prSet presAssocID="{C1EDEF47-1413-49C7-8796-8105AB5B4E6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20B3DD7-3634-49DA-B781-A22AC0306919}" type="pres">
      <dgm:prSet presAssocID="{C1EDEF47-1413-49C7-8796-8105AB5B4E6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31C1A0D-8406-4832-B5EB-48986C3DE2D3}" srcId="{C1EDEF47-1413-49C7-8796-8105AB5B4E6C}" destId="{45C173F7-DCCC-4C39-95F4-F4C7C37CC5EF}" srcOrd="0" destOrd="0" parTransId="{0FBB906F-875D-4A7F-8D81-64E21099BB55}" sibTransId="{7B24F7F0-4285-437B-B1EE-CF9BB8FF0C2C}"/>
    <dgm:cxn modelId="{35E9B37E-E4F2-4A0F-A880-513B73AC4DC6}" type="presOf" srcId="{E6FF596A-64AC-4D3E-87C5-0FA7EB232160}" destId="{89F7DA55-704F-40BB-9CB7-9DA254820F6A}" srcOrd="0" destOrd="0" presId="urn:microsoft.com/office/officeart/2005/8/layout/vList2"/>
    <dgm:cxn modelId="{9B8FD39B-FB77-422F-9CE1-8014E883A205}" srcId="{004CA6DF-CBA7-4092-961D-EADC025A8124}" destId="{E6FF596A-64AC-4D3E-87C5-0FA7EB232160}" srcOrd="0" destOrd="0" parTransId="{34FDF0BA-4111-416B-B93F-194A555F12D1}" sibTransId="{72398129-A60F-4EE9-9DD4-66222545CAA8}"/>
    <dgm:cxn modelId="{76D010A2-1EC7-45FA-BFB5-0CD8641E9FD1}" type="presOf" srcId="{004CA6DF-CBA7-4092-961D-EADC025A8124}" destId="{831ADE97-4930-415F-B7D0-8786A3EBD76E}" srcOrd="0" destOrd="0" presId="urn:microsoft.com/office/officeart/2005/8/layout/vList2"/>
    <dgm:cxn modelId="{5A4B3ACD-D158-478A-AD04-69DB2B84BB65}" srcId="{E6FF596A-64AC-4D3E-87C5-0FA7EB232160}" destId="{A31677BE-A3A2-4069-B0ED-199D8845C244}" srcOrd="0" destOrd="0" parTransId="{8EF0B1B7-CD16-49B8-BF91-718D816E3BAB}" sibTransId="{E56A30CC-1ED7-4261-9588-8C9E5A88CEFE}"/>
    <dgm:cxn modelId="{6EB7ABD9-7E8F-46EC-B92D-B493992161D3}" srcId="{004CA6DF-CBA7-4092-961D-EADC025A8124}" destId="{C1EDEF47-1413-49C7-8796-8105AB5B4E6C}" srcOrd="1" destOrd="0" parTransId="{9250BC27-21CE-4CB3-9C46-06457E220F39}" sibTransId="{43294691-C585-4289-80F3-54693AF4BD32}"/>
    <dgm:cxn modelId="{2C8E1FE9-96AA-4073-8693-0BA6B046DF16}" type="presOf" srcId="{A31677BE-A3A2-4069-B0ED-199D8845C244}" destId="{91D63923-7149-4DB9-B889-EC0B47ABCC4C}" srcOrd="0" destOrd="0" presId="urn:microsoft.com/office/officeart/2005/8/layout/vList2"/>
    <dgm:cxn modelId="{C0E5B4E9-C2AB-40CB-945D-C14759DDBE30}" type="presOf" srcId="{45C173F7-DCCC-4C39-95F4-F4C7C37CC5EF}" destId="{C20B3DD7-3634-49DA-B781-A22AC0306919}" srcOrd="0" destOrd="0" presId="urn:microsoft.com/office/officeart/2005/8/layout/vList2"/>
    <dgm:cxn modelId="{D7F7E5F6-8AC5-469F-BE07-321EA375E049}" type="presOf" srcId="{C1EDEF47-1413-49C7-8796-8105AB5B4E6C}" destId="{0B0ADEB0-756F-4EB8-AB12-0293C3511644}" srcOrd="0" destOrd="0" presId="urn:microsoft.com/office/officeart/2005/8/layout/vList2"/>
    <dgm:cxn modelId="{9362538D-AE9C-433C-ADE0-1E4B3BFF24EE}" type="presParOf" srcId="{831ADE97-4930-415F-B7D0-8786A3EBD76E}" destId="{89F7DA55-704F-40BB-9CB7-9DA254820F6A}" srcOrd="0" destOrd="0" presId="urn:microsoft.com/office/officeart/2005/8/layout/vList2"/>
    <dgm:cxn modelId="{AAC076CF-AE68-4B3D-86BA-D12992250E05}" type="presParOf" srcId="{831ADE97-4930-415F-B7D0-8786A3EBD76E}" destId="{91D63923-7149-4DB9-B889-EC0B47ABCC4C}" srcOrd="1" destOrd="0" presId="urn:microsoft.com/office/officeart/2005/8/layout/vList2"/>
    <dgm:cxn modelId="{E27B56DB-1124-410F-9E33-B2B0FD05FA90}" type="presParOf" srcId="{831ADE97-4930-415F-B7D0-8786A3EBD76E}" destId="{0B0ADEB0-756F-4EB8-AB12-0293C3511644}" srcOrd="2" destOrd="0" presId="urn:microsoft.com/office/officeart/2005/8/layout/vList2"/>
    <dgm:cxn modelId="{597CC518-31BA-4A84-A610-5746ED1A3CAC}" type="presParOf" srcId="{831ADE97-4930-415F-B7D0-8786A3EBD76E}" destId="{C20B3DD7-3634-49DA-B781-A22AC030691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39EA26-8E6B-4161-A00F-B9B5C3B07A29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A3437787-E6D0-4208-ABFD-82EF187E45BF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Autoestima</a:t>
          </a:r>
        </a:p>
      </dgm:t>
    </dgm:pt>
    <dgm:pt modelId="{816D4A65-4227-4343-A720-078BA220D95A}" type="parTrans" cxnId="{3CF94152-5459-4510-B4F9-F69D7BCEA3F7}">
      <dgm:prSet/>
      <dgm:spPr/>
      <dgm:t>
        <a:bodyPr/>
        <a:lstStyle/>
        <a:p>
          <a:endParaRPr lang="es-CL"/>
        </a:p>
      </dgm:t>
    </dgm:pt>
    <dgm:pt modelId="{FB08668E-6FDD-4585-B3A4-7EF73C148165}" type="sibTrans" cxnId="{3CF94152-5459-4510-B4F9-F69D7BCEA3F7}">
      <dgm:prSet/>
      <dgm:spPr/>
      <dgm:t>
        <a:bodyPr/>
        <a:lstStyle/>
        <a:p>
          <a:endParaRPr lang="es-CL"/>
        </a:p>
      </dgm:t>
    </dgm:pt>
    <dgm:pt modelId="{AA66EE56-85EE-48E5-93ED-964DCB3DA1C1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Confianza</a:t>
          </a:r>
        </a:p>
      </dgm:t>
    </dgm:pt>
    <dgm:pt modelId="{0401A138-62AE-4A64-8C46-872E38B622BA}" type="parTrans" cxnId="{D4F0ACC0-51DF-4610-98F1-39C92007ED0E}">
      <dgm:prSet/>
      <dgm:spPr/>
      <dgm:t>
        <a:bodyPr/>
        <a:lstStyle/>
        <a:p>
          <a:endParaRPr lang="es-CL"/>
        </a:p>
      </dgm:t>
    </dgm:pt>
    <dgm:pt modelId="{ACF7582E-C796-4F2D-B83E-DDFCCCFA6F38}" type="sibTrans" cxnId="{D4F0ACC0-51DF-4610-98F1-39C92007ED0E}">
      <dgm:prSet/>
      <dgm:spPr/>
      <dgm:t>
        <a:bodyPr/>
        <a:lstStyle/>
        <a:p>
          <a:endParaRPr lang="es-CL"/>
        </a:p>
      </dgm:t>
    </dgm:pt>
    <dgm:pt modelId="{0A27CB61-CE3A-49F8-BB55-0B384C14E621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Mayor</a:t>
          </a:r>
        </a:p>
        <a:p>
          <a:r>
            <a:rPr lang="es-CL" dirty="0">
              <a:solidFill>
                <a:schemeClr val="tx1"/>
              </a:solidFill>
            </a:rPr>
            <a:t>Aprendizaje</a:t>
          </a:r>
        </a:p>
      </dgm:t>
    </dgm:pt>
    <dgm:pt modelId="{4B354EBC-B55B-4E96-97B6-B36D74829055}" type="parTrans" cxnId="{70C30182-A470-4B83-ABBC-13A2052B8DE3}">
      <dgm:prSet/>
      <dgm:spPr/>
      <dgm:t>
        <a:bodyPr/>
        <a:lstStyle/>
        <a:p>
          <a:endParaRPr lang="es-CL"/>
        </a:p>
      </dgm:t>
    </dgm:pt>
    <dgm:pt modelId="{22216F1B-6068-4D0A-AACC-CDF8A278056B}" type="sibTrans" cxnId="{70C30182-A470-4B83-ABBC-13A2052B8DE3}">
      <dgm:prSet/>
      <dgm:spPr/>
      <dgm:t>
        <a:bodyPr/>
        <a:lstStyle/>
        <a:p>
          <a:endParaRPr lang="es-CL"/>
        </a:p>
      </dgm:t>
    </dgm:pt>
    <dgm:pt modelId="{854B4D8F-3BEC-44B8-8648-AECC36BBB518}">
      <dgm:prSet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Favorece la empatía</a:t>
          </a:r>
        </a:p>
      </dgm:t>
    </dgm:pt>
    <dgm:pt modelId="{EB92E661-946B-4997-851A-A226937251E7}" type="parTrans" cxnId="{9AAA6FA6-F819-4CAD-A0F7-0FFC8352ED69}">
      <dgm:prSet/>
      <dgm:spPr/>
      <dgm:t>
        <a:bodyPr/>
        <a:lstStyle/>
        <a:p>
          <a:endParaRPr lang="es-CL"/>
        </a:p>
      </dgm:t>
    </dgm:pt>
    <dgm:pt modelId="{EE26B253-3623-40DC-90BB-F2EFDAE78D49}" type="sibTrans" cxnId="{9AAA6FA6-F819-4CAD-A0F7-0FFC8352ED69}">
      <dgm:prSet/>
      <dgm:spPr/>
      <dgm:t>
        <a:bodyPr/>
        <a:lstStyle/>
        <a:p>
          <a:endParaRPr lang="es-CL"/>
        </a:p>
      </dgm:t>
    </dgm:pt>
    <dgm:pt modelId="{CBBC8F0D-4874-45E3-8385-D9F5B6DC723C}">
      <dgm:prSet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Mejora la comunicación</a:t>
          </a:r>
        </a:p>
      </dgm:t>
    </dgm:pt>
    <dgm:pt modelId="{5C6704BF-65FE-43F1-8AD5-3288456DF521}" type="parTrans" cxnId="{56E79770-3F35-4BD4-8929-392B6F1C4ED9}">
      <dgm:prSet/>
      <dgm:spPr/>
      <dgm:t>
        <a:bodyPr/>
        <a:lstStyle/>
        <a:p>
          <a:endParaRPr lang="es-CL"/>
        </a:p>
      </dgm:t>
    </dgm:pt>
    <dgm:pt modelId="{6DE4A590-0AE8-41A9-9063-2CB50F41916D}" type="sibTrans" cxnId="{56E79770-3F35-4BD4-8929-392B6F1C4ED9}">
      <dgm:prSet/>
      <dgm:spPr/>
      <dgm:t>
        <a:bodyPr/>
        <a:lstStyle/>
        <a:p>
          <a:endParaRPr lang="es-CL"/>
        </a:p>
      </dgm:t>
    </dgm:pt>
    <dgm:pt modelId="{EBDFBB7D-BE3F-4F54-8FE2-67155D3BB620}" type="pres">
      <dgm:prSet presAssocID="{3939EA26-8E6B-4161-A00F-B9B5C3B07A29}" presName="Name0" presStyleCnt="0">
        <dgm:presLayoutVars>
          <dgm:dir/>
          <dgm:resizeHandles val="exact"/>
        </dgm:presLayoutVars>
      </dgm:prSet>
      <dgm:spPr/>
    </dgm:pt>
    <dgm:pt modelId="{6C1FB903-5742-4CE3-9AC1-D7C0FAD37544}" type="pres">
      <dgm:prSet presAssocID="{A3437787-E6D0-4208-ABFD-82EF187E45BF}" presName="node" presStyleLbl="node1" presStyleIdx="0" presStyleCnt="5">
        <dgm:presLayoutVars>
          <dgm:bulletEnabled val="1"/>
        </dgm:presLayoutVars>
      </dgm:prSet>
      <dgm:spPr/>
    </dgm:pt>
    <dgm:pt modelId="{5C5D3404-2AE2-4E9B-A7F3-71E64275EB07}" type="pres">
      <dgm:prSet presAssocID="{FB08668E-6FDD-4585-B3A4-7EF73C148165}" presName="sibTrans" presStyleLbl="sibTrans2D1" presStyleIdx="0" presStyleCnt="4"/>
      <dgm:spPr/>
    </dgm:pt>
    <dgm:pt modelId="{DC2B6DBF-7AEB-4881-8DD5-9B227481AEB5}" type="pres">
      <dgm:prSet presAssocID="{FB08668E-6FDD-4585-B3A4-7EF73C148165}" presName="connectorText" presStyleLbl="sibTrans2D1" presStyleIdx="0" presStyleCnt="4"/>
      <dgm:spPr/>
    </dgm:pt>
    <dgm:pt modelId="{D1B11968-2A61-4689-A126-2CA2D90C4A2A}" type="pres">
      <dgm:prSet presAssocID="{AA66EE56-85EE-48E5-93ED-964DCB3DA1C1}" presName="node" presStyleLbl="node1" presStyleIdx="1" presStyleCnt="5">
        <dgm:presLayoutVars>
          <dgm:bulletEnabled val="1"/>
        </dgm:presLayoutVars>
      </dgm:prSet>
      <dgm:spPr/>
    </dgm:pt>
    <dgm:pt modelId="{1306CBC4-E27E-4A09-A612-EC4200730ED9}" type="pres">
      <dgm:prSet presAssocID="{ACF7582E-C796-4F2D-B83E-DDFCCCFA6F38}" presName="sibTrans" presStyleLbl="sibTrans2D1" presStyleIdx="1" presStyleCnt="4"/>
      <dgm:spPr/>
    </dgm:pt>
    <dgm:pt modelId="{349E8F0F-2380-4D7C-AD1F-BE1DB7124837}" type="pres">
      <dgm:prSet presAssocID="{ACF7582E-C796-4F2D-B83E-DDFCCCFA6F38}" presName="connectorText" presStyleLbl="sibTrans2D1" presStyleIdx="1" presStyleCnt="4"/>
      <dgm:spPr/>
    </dgm:pt>
    <dgm:pt modelId="{25DE41E6-4C0B-4603-8FBB-FAD814B67CEB}" type="pres">
      <dgm:prSet presAssocID="{CBBC8F0D-4874-45E3-8385-D9F5B6DC723C}" presName="node" presStyleLbl="node1" presStyleIdx="2" presStyleCnt="5">
        <dgm:presLayoutVars>
          <dgm:bulletEnabled val="1"/>
        </dgm:presLayoutVars>
      </dgm:prSet>
      <dgm:spPr/>
    </dgm:pt>
    <dgm:pt modelId="{3CF9EE59-1223-472C-A6E9-D1B752B17231}" type="pres">
      <dgm:prSet presAssocID="{6DE4A590-0AE8-41A9-9063-2CB50F41916D}" presName="sibTrans" presStyleLbl="sibTrans2D1" presStyleIdx="2" presStyleCnt="4"/>
      <dgm:spPr/>
    </dgm:pt>
    <dgm:pt modelId="{F45A83FB-01EF-45DA-95EA-5EE023D56999}" type="pres">
      <dgm:prSet presAssocID="{6DE4A590-0AE8-41A9-9063-2CB50F41916D}" presName="connectorText" presStyleLbl="sibTrans2D1" presStyleIdx="2" presStyleCnt="4"/>
      <dgm:spPr/>
    </dgm:pt>
    <dgm:pt modelId="{13D89FC0-665C-47F2-97F0-94B6AA87869D}" type="pres">
      <dgm:prSet presAssocID="{854B4D8F-3BEC-44B8-8648-AECC36BBB518}" presName="node" presStyleLbl="node1" presStyleIdx="3" presStyleCnt="5">
        <dgm:presLayoutVars>
          <dgm:bulletEnabled val="1"/>
        </dgm:presLayoutVars>
      </dgm:prSet>
      <dgm:spPr/>
    </dgm:pt>
    <dgm:pt modelId="{EF15C58C-ED9E-4E3A-A0B9-8AD4ABB08F34}" type="pres">
      <dgm:prSet presAssocID="{EE26B253-3623-40DC-90BB-F2EFDAE78D49}" presName="sibTrans" presStyleLbl="sibTrans2D1" presStyleIdx="3" presStyleCnt="4"/>
      <dgm:spPr>
        <a:prstGeom prst="mathEqual">
          <a:avLst/>
        </a:prstGeom>
      </dgm:spPr>
    </dgm:pt>
    <dgm:pt modelId="{6B681AEC-6B99-46E7-8FEA-50E1BC31C8E3}" type="pres">
      <dgm:prSet presAssocID="{EE26B253-3623-40DC-90BB-F2EFDAE78D49}" presName="connectorText" presStyleLbl="sibTrans2D1" presStyleIdx="3" presStyleCnt="4"/>
      <dgm:spPr/>
    </dgm:pt>
    <dgm:pt modelId="{9B9DD8D2-5B85-4376-9F21-1674FF61698C}" type="pres">
      <dgm:prSet presAssocID="{0A27CB61-CE3A-49F8-BB55-0B384C14E621}" presName="node" presStyleLbl="node1" presStyleIdx="4" presStyleCnt="5">
        <dgm:presLayoutVars>
          <dgm:bulletEnabled val="1"/>
        </dgm:presLayoutVars>
      </dgm:prSet>
      <dgm:spPr/>
    </dgm:pt>
  </dgm:ptLst>
  <dgm:cxnLst>
    <dgm:cxn modelId="{73C18527-AFA7-4003-AFE4-F74F2DEC581C}" type="presOf" srcId="{854B4D8F-3BEC-44B8-8648-AECC36BBB518}" destId="{13D89FC0-665C-47F2-97F0-94B6AA87869D}" srcOrd="0" destOrd="0" presId="urn:microsoft.com/office/officeart/2005/8/layout/process1"/>
    <dgm:cxn modelId="{25BACE29-2130-48DB-BCE7-8E7BCF29F65E}" type="presOf" srcId="{FB08668E-6FDD-4585-B3A4-7EF73C148165}" destId="{DC2B6DBF-7AEB-4881-8DD5-9B227481AEB5}" srcOrd="1" destOrd="0" presId="urn:microsoft.com/office/officeart/2005/8/layout/process1"/>
    <dgm:cxn modelId="{4B95EC29-C44B-4879-AF8A-2FEDA8258162}" type="presOf" srcId="{ACF7582E-C796-4F2D-B83E-DDFCCCFA6F38}" destId="{349E8F0F-2380-4D7C-AD1F-BE1DB7124837}" srcOrd="1" destOrd="0" presId="urn:microsoft.com/office/officeart/2005/8/layout/process1"/>
    <dgm:cxn modelId="{8FB99434-2AC0-4CDA-9F14-C4890CB38986}" type="presOf" srcId="{A3437787-E6D0-4208-ABFD-82EF187E45BF}" destId="{6C1FB903-5742-4CE3-9AC1-D7C0FAD37544}" srcOrd="0" destOrd="0" presId="urn:microsoft.com/office/officeart/2005/8/layout/process1"/>
    <dgm:cxn modelId="{B918B13E-EA17-478B-8DC6-D7D4F6B9B362}" type="presOf" srcId="{3939EA26-8E6B-4161-A00F-B9B5C3B07A29}" destId="{EBDFBB7D-BE3F-4F54-8FE2-67155D3BB620}" srcOrd="0" destOrd="0" presId="urn:microsoft.com/office/officeart/2005/8/layout/process1"/>
    <dgm:cxn modelId="{C6D15740-B9FB-4EAB-990A-600F62869F55}" type="presOf" srcId="{FB08668E-6FDD-4585-B3A4-7EF73C148165}" destId="{5C5D3404-2AE2-4E9B-A7F3-71E64275EB07}" srcOrd="0" destOrd="0" presId="urn:microsoft.com/office/officeart/2005/8/layout/process1"/>
    <dgm:cxn modelId="{E457AB65-1556-48ED-93DC-B43720C9FE62}" type="presOf" srcId="{6DE4A590-0AE8-41A9-9063-2CB50F41916D}" destId="{3CF9EE59-1223-472C-A6E9-D1B752B17231}" srcOrd="0" destOrd="0" presId="urn:microsoft.com/office/officeart/2005/8/layout/process1"/>
    <dgm:cxn modelId="{56E79770-3F35-4BD4-8929-392B6F1C4ED9}" srcId="{3939EA26-8E6B-4161-A00F-B9B5C3B07A29}" destId="{CBBC8F0D-4874-45E3-8385-D9F5B6DC723C}" srcOrd="2" destOrd="0" parTransId="{5C6704BF-65FE-43F1-8AD5-3288456DF521}" sibTransId="{6DE4A590-0AE8-41A9-9063-2CB50F41916D}"/>
    <dgm:cxn modelId="{3CF94152-5459-4510-B4F9-F69D7BCEA3F7}" srcId="{3939EA26-8E6B-4161-A00F-B9B5C3B07A29}" destId="{A3437787-E6D0-4208-ABFD-82EF187E45BF}" srcOrd="0" destOrd="0" parTransId="{816D4A65-4227-4343-A720-078BA220D95A}" sibTransId="{FB08668E-6FDD-4585-B3A4-7EF73C148165}"/>
    <dgm:cxn modelId="{19F8CF57-1DC6-4E3A-9875-AED75BC8387E}" type="presOf" srcId="{AA66EE56-85EE-48E5-93ED-964DCB3DA1C1}" destId="{D1B11968-2A61-4689-A126-2CA2D90C4A2A}" srcOrd="0" destOrd="0" presId="urn:microsoft.com/office/officeart/2005/8/layout/process1"/>
    <dgm:cxn modelId="{844CE378-362B-42E6-85D8-EC520CE262DC}" type="presOf" srcId="{EE26B253-3623-40DC-90BB-F2EFDAE78D49}" destId="{6B681AEC-6B99-46E7-8FEA-50E1BC31C8E3}" srcOrd="1" destOrd="0" presId="urn:microsoft.com/office/officeart/2005/8/layout/process1"/>
    <dgm:cxn modelId="{70C30182-A470-4B83-ABBC-13A2052B8DE3}" srcId="{3939EA26-8E6B-4161-A00F-B9B5C3B07A29}" destId="{0A27CB61-CE3A-49F8-BB55-0B384C14E621}" srcOrd="4" destOrd="0" parTransId="{4B354EBC-B55B-4E96-97B6-B36D74829055}" sibTransId="{22216F1B-6068-4D0A-AACC-CDF8A278056B}"/>
    <dgm:cxn modelId="{9AAA6FA6-F819-4CAD-A0F7-0FFC8352ED69}" srcId="{3939EA26-8E6B-4161-A00F-B9B5C3B07A29}" destId="{854B4D8F-3BEC-44B8-8648-AECC36BBB518}" srcOrd="3" destOrd="0" parTransId="{EB92E661-946B-4997-851A-A226937251E7}" sibTransId="{EE26B253-3623-40DC-90BB-F2EFDAE78D49}"/>
    <dgm:cxn modelId="{D4F0ACC0-51DF-4610-98F1-39C92007ED0E}" srcId="{3939EA26-8E6B-4161-A00F-B9B5C3B07A29}" destId="{AA66EE56-85EE-48E5-93ED-964DCB3DA1C1}" srcOrd="1" destOrd="0" parTransId="{0401A138-62AE-4A64-8C46-872E38B622BA}" sibTransId="{ACF7582E-C796-4F2D-B83E-DDFCCCFA6F38}"/>
    <dgm:cxn modelId="{EE603CC7-BE33-47A9-8F34-4C98217E74B6}" type="presOf" srcId="{0A27CB61-CE3A-49F8-BB55-0B384C14E621}" destId="{9B9DD8D2-5B85-4376-9F21-1674FF61698C}" srcOrd="0" destOrd="0" presId="urn:microsoft.com/office/officeart/2005/8/layout/process1"/>
    <dgm:cxn modelId="{AB0936C8-F843-4086-8BF8-8E61E124BC12}" type="presOf" srcId="{CBBC8F0D-4874-45E3-8385-D9F5B6DC723C}" destId="{25DE41E6-4C0B-4603-8FBB-FAD814B67CEB}" srcOrd="0" destOrd="0" presId="urn:microsoft.com/office/officeart/2005/8/layout/process1"/>
    <dgm:cxn modelId="{30E5B4D1-42C5-45D4-90E5-E93B613845D6}" type="presOf" srcId="{ACF7582E-C796-4F2D-B83E-DDFCCCFA6F38}" destId="{1306CBC4-E27E-4A09-A612-EC4200730ED9}" srcOrd="0" destOrd="0" presId="urn:microsoft.com/office/officeart/2005/8/layout/process1"/>
    <dgm:cxn modelId="{F08E21DD-C280-42AB-811C-EA17EAC30E22}" type="presOf" srcId="{EE26B253-3623-40DC-90BB-F2EFDAE78D49}" destId="{EF15C58C-ED9E-4E3A-A0B9-8AD4ABB08F34}" srcOrd="0" destOrd="0" presId="urn:microsoft.com/office/officeart/2005/8/layout/process1"/>
    <dgm:cxn modelId="{AFDFE3F5-DCE1-47C8-9882-9BD0A0FFC62E}" type="presOf" srcId="{6DE4A590-0AE8-41A9-9063-2CB50F41916D}" destId="{F45A83FB-01EF-45DA-95EA-5EE023D56999}" srcOrd="1" destOrd="0" presId="urn:microsoft.com/office/officeart/2005/8/layout/process1"/>
    <dgm:cxn modelId="{4D185C10-C1E1-4CEB-8014-05CD85C80550}" type="presParOf" srcId="{EBDFBB7D-BE3F-4F54-8FE2-67155D3BB620}" destId="{6C1FB903-5742-4CE3-9AC1-D7C0FAD37544}" srcOrd="0" destOrd="0" presId="urn:microsoft.com/office/officeart/2005/8/layout/process1"/>
    <dgm:cxn modelId="{0F4F1A80-E014-4277-B403-ECBDF1077FA2}" type="presParOf" srcId="{EBDFBB7D-BE3F-4F54-8FE2-67155D3BB620}" destId="{5C5D3404-2AE2-4E9B-A7F3-71E64275EB07}" srcOrd="1" destOrd="0" presId="urn:microsoft.com/office/officeart/2005/8/layout/process1"/>
    <dgm:cxn modelId="{0647C467-EABD-458A-B02B-3E7C61FB040E}" type="presParOf" srcId="{5C5D3404-2AE2-4E9B-A7F3-71E64275EB07}" destId="{DC2B6DBF-7AEB-4881-8DD5-9B227481AEB5}" srcOrd="0" destOrd="0" presId="urn:microsoft.com/office/officeart/2005/8/layout/process1"/>
    <dgm:cxn modelId="{DD486741-6E95-4C93-9ABF-F175C576D119}" type="presParOf" srcId="{EBDFBB7D-BE3F-4F54-8FE2-67155D3BB620}" destId="{D1B11968-2A61-4689-A126-2CA2D90C4A2A}" srcOrd="2" destOrd="0" presId="urn:microsoft.com/office/officeart/2005/8/layout/process1"/>
    <dgm:cxn modelId="{DF952384-C4AB-4B67-A018-5E816822D9A6}" type="presParOf" srcId="{EBDFBB7D-BE3F-4F54-8FE2-67155D3BB620}" destId="{1306CBC4-E27E-4A09-A612-EC4200730ED9}" srcOrd="3" destOrd="0" presId="urn:microsoft.com/office/officeart/2005/8/layout/process1"/>
    <dgm:cxn modelId="{DAE0E8CB-4329-4C79-9E75-954B97DF9AC1}" type="presParOf" srcId="{1306CBC4-E27E-4A09-A612-EC4200730ED9}" destId="{349E8F0F-2380-4D7C-AD1F-BE1DB7124837}" srcOrd="0" destOrd="0" presId="urn:microsoft.com/office/officeart/2005/8/layout/process1"/>
    <dgm:cxn modelId="{CE79362A-D370-47B1-9074-0CC459D2EFB0}" type="presParOf" srcId="{EBDFBB7D-BE3F-4F54-8FE2-67155D3BB620}" destId="{25DE41E6-4C0B-4603-8FBB-FAD814B67CEB}" srcOrd="4" destOrd="0" presId="urn:microsoft.com/office/officeart/2005/8/layout/process1"/>
    <dgm:cxn modelId="{C9DAF0A2-B179-41EF-B386-C4C67E733282}" type="presParOf" srcId="{EBDFBB7D-BE3F-4F54-8FE2-67155D3BB620}" destId="{3CF9EE59-1223-472C-A6E9-D1B752B17231}" srcOrd="5" destOrd="0" presId="urn:microsoft.com/office/officeart/2005/8/layout/process1"/>
    <dgm:cxn modelId="{FFB6664C-BB58-42B4-9CAD-094F045B5CD5}" type="presParOf" srcId="{3CF9EE59-1223-472C-A6E9-D1B752B17231}" destId="{F45A83FB-01EF-45DA-95EA-5EE023D56999}" srcOrd="0" destOrd="0" presId="urn:microsoft.com/office/officeart/2005/8/layout/process1"/>
    <dgm:cxn modelId="{A091A5FD-CE7A-4C9B-A42C-10F50E608A8B}" type="presParOf" srcId="{EBDFBB7D-BE3F-4F54-8FE2-67155D3BB620}" destId="{13D89FC0-665C-47F2-97F0-94B6AA87869D}" srcOrd="6" destOrd="0" presId="urn:microsoft.com/office/officeart/2005/8/layout/process1"/>
    <dgm:cxn modelId="{FCADE6D0-AD85-49F3-81BE-4759C3E1DB01}" type="presParOf" srcId="{EBDFBB7D-BE3F-4F54-8FE2-67155D3BB620}" destId="{EF15C58C-ED9E-4E3A-A0B9-8AD4ABB08F34}" srcOrd="7" destOrd="0" presId="urn:microsoft.com/office/officeart/2005/8/layout/process1"/>
    <dgm:cxn modelId="{3DF0B29D-A01B-46A6-8B34-58578C9DED66}" type="presParOf" srcId="{EF15C58C-ED9E-4E3A-A0B9-8AD4ABB08F34}" destId="{6B681AEC-6B99-46E7-8FEA-50E1BC31C8E3}" srcOrd="0" destOrd="0" presId="urn:microsoft.com/office/officeart/2005/8/layout/process1"/>
    <dgm:cxn modelId="{264229C7-4156-4646-AF30-23D66FD983C3}" type="presParOf" srcId="{EBDFBB7D-BE3F-4F54-8FE2-67155D3BB620}" destId="{9B9DD8D2-5B85-4376-9F21-1674FF61698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5C55EF-FE4A-45AD-ABE4-1DAD814FE749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84ED59CB-D19C-4B73-AE26-B6F8F435B0C2}">
      <dgm:prSet phldrT="[Texto]" custT="1"/>
      <dgm:spPr/>
      <dgm:t>
        <a:bodyPr/>
        <a:lstStyle/>
        <a:p>
          <a:r>
            <a:rPr lang="es-C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Imitación</a:t>
          </a:r>
        </a:p>
      </dgm:t>
    </dgm:pt>
    <dgm:pt modelId="{5F37004E-6B74-4E5A-A1D4-559544E4D59A}" type="parTrans" cxnId="{B5B6B21F-FF6D-456A-A0A9-A91D22F6C610}">
      <dgm:prSet/>
      <dgm:spPr/>
      <dgm:t>
        <a:bodyPr/>
        <a:lstStyle/>
        <a:p>
          <a:endParaRPr lang="es-CL"/>
        </a:p>
      </dgm:t>
    </dgm:pt>
    <dgm:pt modelId="{57EA3682-D847-4157-AE9A-E80E26ADF56D}" type="sibTrans" cxnId="{B5B6B21F-FF6D-456A-A0A9-A91D22F6C610}">
      <dgm:prSet custT="1"/>
      <dgm:spPr/>
      <dgm:t>
        <a:bodyPr/>
        <a:lstStyle/>
        <a:p>
          <a:r>
            <a:rPr lang="es-C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Repetición</a:t>
          </a:r>
        </a:p>
      </dgm:t>
    </dgm:pt>
    <dgm:pt modelId="{082FD558-91BA-44C2-BCCF-CFD46B000C0A}">
      <dgm:prSet phldrT="[Texto]" custT="1"/>
      <dgm:spPr/>
      <dgm:t>
        <a:bodyPr/>
        <a:lstStyle/>
        <a:p>
          <a:r>
            <a:rPr lang="es-C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Ensayo y error</a:t>
          </a:r>
        </a:p>
      </dgm:t>
    </dgm:pt>
    <dgm:pt modelId="{8E6570A3-84C6-4FE5-9013-E73E457CD9E6}" type="parTrans" cxnId="{80E23B43-630F-4CF1-87ED-7D2E001251BE}">
      <dgm:prSet/>
      <dgm:spPr/>
      <dgm:t>
        <a:bodyPr/>
        <a:lstStyle/>
        <a:p>
          <a:endParaRPr lang="es-CL"/>
        </a:p>
      </dgm:t>
    </dgm:pt>
    <dgm:pt modelId="{F5E6F41F-306D-4D88-AEB2-18B36884CD4B}" type="sibTrans" cxnId="{80E23B43-630F-4CF1-87ED-7D2E001251BE}">
      <dgm:prSet custT="1"/>
      <dgm:spPr/>
      <dgm:t>
        <a:bodyPr/>
        <a:lstStyle/>
        <a:p>
          <a:r>
            <a:rPr lang="es-C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Actitud positiva</a:t>
          </a:r>
        </a:p>
      </dgm:t>
    </dgm:pt>
    <dgm:pt modelId="{03AB636C-9B7C-42C8-ACAD-930747B62671}">
      <dgm:prSet phldrT="[Texto]" custT="1"/>
      <dgm:spPr/>
      <dgm:t>
        <a:bodyPr/>
        <a:lstStyle/>
        <a:p>
          <a:r>
            <a:rPr lang="es-CL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Importancia de lo que se aprende</a:t>
          </a:r>
        </a:p>
      </dgm:t>
    </dgm:pt>
    <dgm:pt modelId="{8A5AA693-536F-4211-8682-A589171AFC02}" type="parTrans" cxnId="{6A49B5FE-CA5B-4341-99D3-C14FD7BD84C5}">
      <dgm:prSet/>
      <dgm:spPr/>
      <dgm:t>
        <a:bodyPr/>
        <a:lstStyle/>
        <a:p>
          <a:endParaRPr lang="es-CL"/>
        </a:p>
      </dgm:t>
    </dgm:pt>
    <dgm:pt modelId="{2BB7716D-1EC7-47C9-BE6D-50F144094A96}" type="sibTrans" cxnId="{6A49B5FE-CA5B-4341-99D3-C14FD7BD84C5}">
      <dgm:prSet/>
      <dgm:spPr/>
      <dgm:t>
        <a:bodyPr/>
        <a:lstStyle/>
        <a:p>
          <a:r>
            <a: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Disposición a la concentración y organización</a:t>
          </a:r>
        </a:p>
      </dgm:t>
    </dgm:pt>
    <dgm:pt modelId="{DECF3976-144A-4C98-BA13-585070060FEE}" type="pres">
      <dgm:prSet presAssocID="{3D5C55EF-FE4A-45AD-ABE4-1DAD814FE749}" presName="Name0" presStyleCnt="0">
        <dgm:presLayoutVars>
          <dgm:chMax/>
          <dgm:chPref/>
          <dgm:dir/>
          <dgm:animLvl val="lvl"/>
        </dgm:presLayoutVars>
      </dgm:prSet>
      <dgm:spPr/>
    </dgm:pt>
    <dgm:pt modelId="{BE2620EC-7836-4A42-B319-6ABF02CAC9C9}" type="pres">
      <dgm:prSet presAssocID="{84ED59CB-D19C-4B73-AE26-B6F8F435B0C2}" presName="composite" presStyleCnt="0"/>
      <dgm:spPr/>
    </dgm:pt>
    <dgm:pt modelId="{82B79006-EC51-4F26-8FCB-3A8C60490D12}" type="pres">
      <dgm:prSet presAssocID="{84ED59CB-D19C-4B73-AE26-B6F8F435B0C2}" presName="Parent1" presStyleLbl="node1" presStyleIdx="0" presStyleCnt="6" custScaleX="163309" custScaleY="151193" custLinFactX="52341" custLinFactY="75624" custLinFactNeighborX="100000" custLinFactNeighborY="100000">
        <dgm:presLayoutVars>
          <dgm:chMax val="1"/>
          <dgm:chPref val="1"/>
          <dgm:bulletEnabled val="1"/>
        </dgm:presLayoutVars>
      </dgm:prSet>
      <dgm:spPr/>
    </dgm:pt>
    <dgm:pt modelId="{9C7F4385-EF7A-4D5E-84A0-6A5DE7885D79}" type="pres">
      <dgm:prSet presAssocID="{84ED59CB-D19C-4B73-AE26-B6F8F435B0C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F264AE2-9EE5-4E3C-B17B-604078F7C9F6}" type="pres">
      <dgm:prSet presAssocID="{84ED59CB-D19C-4B73-AE26-B6F8F435B0C2}" presName="BalanceSpacing" presStyleCnt="0"/>
      <dgm:spPr/>
    </dgm:pt>
    <dgm:pt modelId="{55A42A8B-FB50-4017-AE0D-F15B2A772F26}" type="pres">
      <dgm:prSet presAssocID="{84ED59CB-D19C-4B73-AE26-B6F8F435B0C2}" presName="BalanceSpacing1" presStyleCnt="0"/>
      <dgm:spPr/>
    </dgm:pt>
    <dgm:pt modelId="{CB3AD9CE-886C-433D-AC40-2173920B5C3E}" type="pres">
      <dgm:prSet presAssocID="{57EA3682-D847-4157-AE9A-E80E26ADF56D}" presName="Accent1Text" presStyleLbl="node1" presStyleIdx="1" presStyleCnt="6" custScaleX="155376" custScaleY="154098" custLinFactX="-76077" custLinFactY="76419" custLinFactNeighborX="-100000" custLinFactNeighborY="100000"/>
      <dgm:spPr/>
    </dgm:pt>
    <dgm:pt modelId="{78A4F809-B23D-4DAE-9CD5-F362AFFFC2B9}" type="pres">
      <dgm:prSet presAssocID="{57EA3682-D847-4157-AE9A-E80E26ADF56D}" presName="spaceBetweenRectangles" presStyleCnt="0"/>
      <dgm:spPr/>
    </dgm:pt>
    <dgm:pt modelId="{63BA415D-7090-4E20-AF3B-9F67E0043586}" type="pres">
      <dgm:prSet presAssocID="{082FD558-91BA-44C2-BCCF-CFD46B000C0A}" presName="composite" presStyleCnt="0"/>
      <dgm:spPr/>
    </dgm:pt>
    <dgm:pt modelId="{08DC0F34-DCDC-41ED-B272-C032CF463676}" type="pres">
      <dgm:prSet presAssocID="{082FD558-91BA-44C2-BCCF-CFD46B000C0A}" presName="Parent1" presStyleLbl="node1" presStyleIdx="2" presStyleCnt="6" custScaleX="137348" custScaleY="136557" custLinFactNeighborX="-81894" custLinFactNeighborY="39322">
        <dgm:presLayoutVars>
          <dgm:chMax val="1"/>
          <dgm:chPref val="1"/>
          <dgm:bulletEnabled val="1"/>
        </dgm:presLayoutVars>
      </dgm:prSet>
      <dgm:spPr/>
    </dgm:pt>
    <dgm:pt modelId="{8873B74B-4B83-4631-BB24-5442461007F4}" type="pres">
      <dgm:prSet presAssocID="{082FD558-91BA-44C2-BCCF-CFD46B000C0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DAFB44B-A08F-48F5-9E7B-E8B352787007}" type="pres">
      <dgm:prSet presAssocID="{082FD558-91BA-44C2-BCCF-CFD46B000C0A}" presName="BalanceSpacing" presStyleCnt="0"/>
      <dgm:spPr/>
    </dgm:pt>
    <dgm:pt modelId="{107D3980-BAF0-4FF4-A86C-628FB1E322CE}" type="pres">
      <dgm:prSet presAssocID="{082FD558-91BA-44C2-BCCF-CFD46B000C0A}" presName="BalanceSpacing1" presStyleCnt="0"/>
      <dgm:spPr/>
    </dgm:pt>
    <dgm:pt modelId="{E4D567F5-0C76-4CF8-AD4B-C19D1C512C94}" type="pres">
      <dgm:prSet presAssocID="{F5E6F41F-306D-4D88-AEB2-18B36884CD4B}" presName="Accent1Text" presStyleLbl="node1" presStyleIdx="3" presStyleCnt="6" custScaleX="130486" custScaleY="129957" custLinFactNeighborX="-48575" custLinFactNeighborY="40448"/>
      <dgm:spPr/>
    </dgm:pt>
    <dgm:pt modelId="{FEFCE3B8-59E5-4BAB-8161-56055E7199F9}" type="pres">
      <dgm:prSet presAssocID="{F5E6F41F-306D-4D88-AEB2-18B36884CD4B}" presName="spaceBetweenRectangles" presStyleCnt="0"/>
      <dgm:spPr/>
    </dgm:pt>
    <dgm:pt modelId="{C275B6BA-0268-46DA-8563-E2D7992BFB79}" type="pres">
      <dgm:prSet presAssocID="{03AB636C-9B7C-42C8-ACAD-930747B62671}" presName="composite" presStyleCnt="0"/>
      <dgm:spPr/>
    </dgm:pt>
    <dgm:pt modelId="{CB0D0BD7-CC20-40C0-8B92-3B8403CEC90A}" type="pres">
      <dgm:prSet presAssocID="{03AB636C-9B7C-42C8-ACAD-930747B62671}" presName="Parent1" presStyleLbl="node1" presStyleIdx="4" presStyleCnt="6" custScaleX="187005" custScaleY="161334" custLinFactX="100000" custLinFactY="-100000" custLinFactNeighborX="139512" custLinFactNeighborY="-110599">
        <dgm:presLayoutVars>
          <dgm:chMax val="1"/>
          <dgm:chPref val="1"/>
          <dgm:bulletEnabled val="1"/>
        </dgm:presLayoutVars>
      </dgm:prSet>
      <dgm:spPr/>
    </dgm:pt>
    <dgm:pt modelId="{62D4C4F3-E931-456D-B7DF-615787A5C24F}" type="pres">
      <dgm:prSet presAssocID="{03AB636C-9B7C-42C8-ACAD-930747B62671}" presName="Childtext1" presStyleLbl="revTx" presStyleIdx="2" presStyleCnt="3" custLinFactNeighborX="63508" custLinFactNeighborY="-10423">
        <dgm:presLayoutVars>
          <dgm:chMax val="0"/>
          <dgm:chPref val="0"/>
          <dgm:bulletEnabled val="1"/>
        </dgm:presLayoutVars>
      </dgm:prSet>
      <dgm:spPr/>
    </dgm:pt>
    <dgm:pt modelId="{8BB843FB-3E31-433D-AE95-D204B3181511}" type="pres">
      <dgm:prSet presAssocID="{03AB636C-9B7C-42C8-ACAD-930747B62671}" presName="BalanceSpacing" presStyleCnt="0"/>
      <dgm:spPr/>
    </dgm:pt>
    <dgm:pt modelId="{DDB17ABB-267E-4CC7-A0B3-0081EF0350FF}" type="pres">
      <dgm:prSet presAssocID="{03AB636C-9B7C-42C8-ACAD-930747B62671}" presName="BalanceSpacing1" presStyleCnt="0"/>
      <dgm:spPr/>
    </dgm:pt>
    <dgm:pt modelId="{44854300-17CC-4138-A9AC-19C73AB24EDE}" type="pres">
      <dgm:prSet presAssocID="{2BB7716D-1EC7-47C9-BE6D-50F144094A96}" presName="Accent1Text" presStyleLbl="node1" presStyleIdx="5" presStyleCnt="6" custScaleX="159724" custScaleY="152657" custLinFactX="-200000" custLinFactNeighborX="-270337" custLinFactNeighborY="-88218"/>
      <dgm:spPr/>
    </dgm:pt>
  </dgm:ptLst>
  <dgm:cxnLst>
    <dgm:cxn modelId="{0645550C-E9D0-43DB-8EFB-D90655136340}" type="presOf" srcId="{2BB7716D-1EC7-47C9-BE6D-50F144094A96}" destId="{44854300-17CC-4138-A9AC-19C73AB24EDE}" srcOrd="0" destOrd="0" presId="urn:microsoft.com/office/officeart/2008/layout/AlternatingHexagons"/>
    <dgm:cxn modelId="{B5B6B21F-FF6D-456A-A0A9-A91D22F6C610}" srcId="{3D5C55EF-FE4A-45AD-ABE4-1DAD814FE749}" destId="{84ED59CB-D19C-4B73-AE26-B6F8F435B0C2}" srcOrd="0" destOrd="0" parTransId="{5F37004E-6B74-4E5A-A1D4-559544E4D59A}" sibTransId="{57EA3682-D847-4157-AE9A-E80E26ADF56D}"/>
    <dgm:cxn modelId="{6CEA4631-DD0A-4851-818A-D17DF56A3D4F}" type="presOf" srcId="{F5E6F41F-306D-4D88-AEB2-18B36884CD4B}" destId="{E4D567F5-0C76-4CF8-AD4B-C19D1C512C94}" srcOrd="0" destOrd="0" presId="urn:microsoft.com/office/officeart/2008/layout/AlternatingHexagons"/>
    <dgm:cxn modelId="{80E23B43-630F-4CF1-87ED-7D2E001251BE}" srcId="{3D5C55EF-FE4A-45AD-ABE4-1DAD814FE749}" destId="{082FD558-91BA-44C2-BCCF-CFD46B000C0A}" srcOrd="1" destOrd="0" parTransId="{8E6570A3-84C6-4FE5-9013-E73E457CD9E6}" sibTransId="{F5E6F41F-306D-4D88-AEB2-18B36884CD4B}"/>
    <dgm:cxn modelId="{44F8BE67-C734-4267-80C5-386AF70F8C0B}" type="presOf" srcId="{57EA3682-D847-4157-AE9A-E80E26ADF56D}" destId="{CB3AD9CE-886C-433D-AC40-2173920B5C3E}" srcOrd="0" destOrd="0" presId="urn:microsoft.com/office/officeart/2008/layout/AlternatingHexagons"/>
    <dgm:cxn modelId="{4D38254F-A783-4888-A855-EDE78893EB4C}" type="presOf" srcId="{082FD558-91BA-44C2-BCCF-CFD46B000C0A}" destId="{08DC0F34-DCDC-41ED-B272-C032CF463676}" srcOrd="0" destOrd="0" presId="urn:microsoft.com/office/officeart/2008/layout/AlternatingHexagons"/>
    <dgm:cxn modelId="{5A214176-C8D1-4112-8ECA-605001D6016E}" type="presOf" srcId="{3D5C55EF-FE4A-45AD-ABE4-1DAD814FE749}" destId="{DECF3976-144A-4C98-BA13-585070060FEE}" srcOrd="0" destOrd="0" presId="urn:microsoft.com/office/officeart/2008/layout/AlternatingHexagons"/>
    <dgm:cxn modelId="{D21772BB-9E5D-4822-9AD7-33ED127728F7}" type="presOf" srcId="{03AB636C-9B7C-42C8-ACAD-930747B62671}" destId="{CB0D0BD7-CC20-40C0-8B92-3B8403CEC90A}" srcOrd="0" destOrd="0" presId="urn:microsoft.com/office/officeart/2008/layout/AlternatingHexagons"/>
    <dgm:cxn modelId="{E3A0B5D8-8BD6-4632-BD78-2CBFABA2DFE5}" type="presOf" srcId="{84ED59CB-D19C-4B73-AE26-B6F8F435B0C2}" destId="{82B79006-EC51-4F26-8FCB-3A8C60490D12}" srcOrd="0" destOrd="0" presId="urn:microsoft.com/office/officeart/2008/layout/AlternatingHexagons"/>
    <dgm:cxn modelId="{6A49B5FE-CA5B-4341-99D3-C14FD7BD84C5}" srcId="{3D5C55EF-FE4A-45AD-ABE4-1DAD814FE749}" destId="{03AB636C-9B7C-42C8-ACAD-930747B62671}" srcOrd="2" destOrd="0" parTransId="{8A5AA693-536F-4211-8682-A589171AFC02}" sibTransId="{2BB7716D-1EC7-47C9-BE6D-50F144094A96}"/>
    <dgm:cxn modelId="{260C6BAA-E104-4764-80D2-A6BD8B5368D8}" type="presParOf" srcId="{DECF3976-144A-4C98-BA13-585070060FEE}" destId="{BE2620EC-7836-4A42-B319-6ABF02CAC9C9}" srcOrd="0" destOrd="0" presId="urn:microsoft.com/office/officeart/2008/layout/AlternatingHexagons"/>
    <dgm:cxn modelId="{C9E4A506-480C-481A-9702-867FD6C2265D}" type="presParOf" srcId="{BE2620EC-7836-4A42-B319-6ABF02CAC9C9}" destId="{82B79006-EC51-4F26-8FCB-3A8C60490D12}" srcOrd="0" destOrd="0" presId="urn:microsoft.com/office/officeart/2008/layout/AlternatingHexagons"/>
    <dgm:cxn modelId="{EEEC87EE-2F9C-477B-A63C-262445DE16A2}" type="presParOf" srcId="{BE2620EC-7836-4A42-B319-6ABF02CAC9C9}" destId="{9C7F4385-EF7A-4D5E-84A0-6A5DE7885D79}" srcOrd="1" destOrd="0" presId="urn:microsoft.com/office/officeart/2008/layout/AlternatingHexagons"/>
    <dgm:cxn modelId="{16A3EB61-1241-43E3-888D-65C0A92754AF}" type="presParOf" srcId="{BE2620EC-7836-4A42-B319-6ABF02CAC9C9}" destId="{EF264AE2-9EE5-4E3C-B17B-604078F7C9F6}" srcOrd="2" destOrd="0" presId="urn:microsoft.com/office/officeart/2008/layout/AlternatingHexagons"/>
    <dgm:cxn modelId="{E9399C6B-F313-4023-8F35-36305EE41103}" type="presParOf" srcId="{BE2620EC-7836-4A42-B319-6ABF02CAC9C9}" destId="{55A42A8B-FB50-4017-AE0D-F15B2A772F26}" srcOrd="3" destOrd="0" presId="urn:microsoft.com/office/officeart/2008/layout/AlternatingHexagons"/>
    <dgm:cxn modelId="{5B7C830B-EEA7-47C4-B731-35A180918415}" type="presParOf" srcId="{BE2620EC-7836-4A42-B319-6ABF02CAC9C9}" destId="{CB3AD9CE-886C-433D-AC40-2173920B5C3E}" srcOrd="4" destOrd="0" presId="urn:microsoft.com/office/officeart/2008/layout/AlternatingHexagons"/>
    <dgm:cxn modelId="{B956E447-7394-4D2F-9160-0494BEF5C7E6}" type="presParOf" srcId="{DECF3976-144A-4C98-BA13-585070060FEE}" destId="{78A4F809-B23D-4DAE-9CD5-F362AFFFC2B9}" srcOrd="1" destOrd="0" presId="urn:microsoft.com/office/officeart/2008/layout/AlternatingHexagons"/>
    <dgm:cxn modelId="{DE995F00-FFD2-42CB-87FC-E35A4534F689}" type="presParOf" srcId="{DECF3976-144A-4C98-BA13-585070060FEE}" destId="{63BA415D-7090-4E20-AF3B-9F67E0043586}" srcOrd="2" destOrd="0" presId="urn:microsoft.com/office/officeart/2008/layout/AlternatingHexagons"/>
    <dgm:cxn modelId="{2A4DB2C7-BB1A-43F8-8D57-41091A2922FA}" type="presParOf" srcId="{63BA415D-7090-4E20-AF3B-9F67E0043586}" destId="{08DC0F34-DCDC-41ED-B272-C032CF463676}" srcOrd="0" destOrd="0" presId="urn:microsoft.com/office/officeart/2008/layout/AlternatingHexagons"/>
    <dgm:cxn modelId="{1030C453-C4F8-42B1-9C3B-EF3945A350B3}" type="presParOf" srcId="{63BA415D-7090-4E20-AF3B-9F67E0043586}" destId="{8873B74B-4B83-4631-BB24-5442461007F4}" srcOrd="1" destOrd="0" presId="urn:microsoft.com/office/officeart/2008/layout/AlternatingHexagons"/>
    <dgm:cxn modelId="{0AF1AB74-12AA-4795-A345-A3E156B73029}" type="presParOf" srcId="{63BA415D-7090-4E20-AF3B-9F67E0043586}" destId="{EDAFB44B-A08F-48F5-9E7B-E8B352787007}" srcOrd="2" destOrd="0" presId="urn:microsoft.com/office/officeart/2008/layout/AlternatingHexagons"/>
    <dgm:cxn modelId="{3F38C67C-C5E6-4C41-9FF7-9F6E4AAD962A}" type="presParOf" srcId="{63BA415D-7090-4E20-AF3B-9F67E0043586}" destId="{107D3980-BAF0-4FF4-A86C-628FB1E322CE}" srcOrd="3" destOrd="0" presId="urn:microsoft.com/office/officeart/2008/layout/AlternatingHexagons"/>
    <dgm:cxn modelId="{ADE31F52-C49B-4F62-A44A-1D925CA2FEC5}" type="presParOf" srcId="{63BA415D-7090-4E20-AF3B-9F67E0043586}" destId="{E4D567F5-0C76-4CF8-AD4B-C19D1C512C94}" srcOrd="4" destOrd="0" presId="urn:microsoft.com/office/officeart/2008/layout/AlternatingHexagons"/>
    <dgm:cxn modelId="{C749402B-C7D5-44F9-BD79-CC917DAE2DF2}" type="presParOf" srcId="{DECF3976-144A-4C98-BA13-585070060FEE}" destId="{FEFCE3B8-59E5-4BAB-8161-56055E7199F9}" srcOrd="3" destOrd="0" presId="urn:microsoft.com/office/officeart/2008/layout/AlternatingHexagons"/>
    <dgm:cxn modelId="{63DF945D-AD00-431A-AC41-3245489990CB}" type="presParOf" srcId="{DECF3976-144A-4C98-BA13-585070060FEE}" destId="{C275B6BA-0268-46DA-8563-E2D7992BFB79}" srcOrd="4" destOrd="0" presId="urn:microsoft.com/office/officeart/2008/layout/AlternatingHexagons"/>
    <dgm:cxn modelId="{4711092F-8A34-4AC9-9FDC-396C5DC8E273}" type="presParOf" srcId="{C275B6BA-0268-46DA-8563-E2D7992BFB79}" destId="{CB0D0BD7-CC20-40C0-8B92-3B8403CEC90A}" srcOrd="0" destOrd="0" presId="urn:microsoft.com/office/officeart/2008/layout/AlternatingHexagons"/>
    <dgm:cxn modelId="{A6D6106B-F21E-404A-9EAD-C96625AE3229}" type="presParOf" srcId="{C275B6BA-0268-46DA-8563-E2D7992BFB79}" destId="{62D4C4F3-E931-456D-B7DF-615787A5C24F}" srcOrd="1" destOrd="0" presId="urn:microsoft.com/office/officeart/2008/layout/AlternatingHexagons"/>
    <dgm:cxn modelId="{E382C29B-752B-4B0F-9BA0-C4027F368E0B}" type="presParOf" srcId="{C275B6BA-0268-46DA-8563-E2D7992BFB79}" destId="{8BB843FB-3E31-433D-AE95-D204B3181511}" srcOrd="2" destOrd="0" presId="urn:microsoft.com/office/officeart/2008/layout/AlternatingHexagons"/>
    <dgm:cxn modelId="{EFDE79B2-E86E-4C68-918A-286F5C006847}" type="presParOf" srcId="{C275B6BA-0268-46DA-8563-E2D7992BFB79}" destId="{DDB17ABB-267E-4CC7-A0B3-0081EF0350FF}" srcOrd="3" destOrd="0" presId="urn:microsoft.com/office/officeart/2008/layout/AlternatingHexagons"/>
    <dgm:cxn modelId="{0CA9E6A0-C229-4F5C-9217-67E126E67718}" type="presParOf" srcId="{C275B6BA-0268-46DA-8563-E2D7992BFB79}" destId="{44854300-17CC-4138-A9AC-19C73AB24ED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60EE5E-EA22-4020-B9C7-A47F37BB05C0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6FC054C2-6AFF-4183-B427-25C6B919F92E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Acompañamiento y supervisión permanente por un adulto responsable</a:t>
          </a:r>
        </a:p>
      </dgm:t>
    </dgm:pt>
    <dgm:pt modelId="{514F7413-2B41-46B4-A899-00B79135958D}" type="parTrans" cxnId="{61FE0F8C-5475-4552-A029-7350D041904B}">
      <dgm:prSet/>
      <dgm:spPr/>
      <dgm:t>
        <a:bodyPr/>
        <a:lstStyle/>
        <a:p>
          <a:endParaRPr lang="es-CL"/>
        </a:p>
      </dgm:t>
    </dgm:pt>
    <dgm:pt modelId="{6FD11901-8DBB-4CFD-852A-D37FA550256A}" type="sibTrans" cxnId="{61FE0F8C-5475-4552-A029-7350D041904B}">
      <dgm:prSet/>
      <dgm:spPr/>
      <dgm:t>
        <a:bodyPr/>
        <a:lstStyle/>
        <a:p>
          <a:endParaRPr lang="es-CL"/>
        </a:p>
      </dgm:t>
    </dgm:pt>
    <dgm:pt modelId="{ED8AD538-E775-45B9-9A47-50833EE389DD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Estudiante como un miembro activo en casa. </a:t>
          </a:r>
        </a:p>
      </dgm:t>
    </dgm:pt>
    <dgm:pt modelId="{13C638A4-7494-4C2A-885C-D204E628AFCF}" type="parTrans" cxnId="{F6D278C0-CE52-4FBB-B81E-986168AE6913}">
      <dgm:prSet/>
      <dgm:spPr/>
      <dgm:t>
        <a:bodyPr/>
        <a:lstStyle/>
        <a:p>
          <a:endParaRPr lang="es-CL"/>
        </a:p>
      </dgm:t>
    </dgm:pt>
    <dgm:pt modelId="{DCE8C345-16FF-4588-A1AC-D0102439E959}" type="sibTrans" cxnId="{F6D278C0-CE52-4FBB-B81E-986168AE6913}">
      <dgm:prSet/>
      <dgm:spPr/>
      <dgm:t>
        <a:bodyPr/>
        <a:lstStyle/>
        <a:p>
          <a:endParaRPr lang="es-CL"/>
        </a:p>
      </dgm:t>
    </dgm:pt>
    <dgm:pt modelId="{C81C2CD3-7776-4C0C-8A40-B6EB2A3DACA7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Descanso continuo de 8 horas diarias</a:t>
          </a:r>
        </a:p>
      </dgm:t>
    </dgm:pt>
    <dgm:pt modelId="{EEECA226-4884-4019-860D-4BBE0907324D}" type="parTrans" cxnId="{C2D50603-2D7A-4136-8848-88BB0D824241}">
      <dgm:prSet/>
      <dgm:spPr/>
      <dgm:t>
        <a:bodyPr/>
        <a:lstStyle/>
        <a:p>
          <a:endParaRPr lang="es-CL"/>
        </a:p>
      </dgm:t>
    </dgm:pt>
    <dgm:pt modelId="{4B89965B-7D8C-4E79-BFD6-32834B7B54E9}" type="sibTrans" cxnId="{C2D50603-2D7A-4136-8848-88BB0D824241}">
      <dgm:prSet/>
      <dgm:spPr/>
      <dgm:t>
        <a:bodyPr/>
        <a:lstStyle/>
        <a:p>
          <a:endParaRPr lang="es-CL"/>
        </a:p>
      </dgm:t>
    </dgm:pt>
    <dgm:pt modelId="{B13B06EA-E2D6-44D5-A4FA-94DCEA2B37F7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Irse a la cama sin uso de pantallas.</a:t>
          </a:r>
        </a:p>
      </dgm:t>
    </dgm:pt>
    <dgm:pt modelId="{47D1128B-3817-4B2B-A553-05B45772E3A2}" type="parTrans" cxnId="{752CB368-7A48-4535-9864-8DD760557C17}">
      <dgm:prSet/>
      <dgm:spPr/>
      <dgm:t>
        <a:bodyPr/>
        <a:lstStyle/>
        <a:p>
          <a:endParaRPr lang="es-CL"/>
        </a:p>
      </dgm:t>
    </dgm:pt>
    <dgm:pt modelId="{E8F2F79E-0BE3-4A24-B337-23ACDF3CA827}" type="sibTrans" cxnId="{752CB368-7A48-4535-9864-8DD760557C17}">
      <dgm:prSet/>
      <dgm:spPr/>
      <dgm:t>
        <a:bodyPr/>
        <a:lstStyle/>
        <a:p>
          <a:endParaRPr lang="es-CL"/>
        </a:p>
      </dgm:t>
    </dgm:pt>
    <dgm:pt modelId="{D5A28A72-13A6-4820-82FE-F6CA6A4D20F2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Rutina de estudio saludable como hábito diario</a:t>
          </a:r>
        </a:p>
      </dgm:t>
    </dgm:pt>
    <dgm:pt modelId="{2BDA962D-B278-4A9C-A5DC-C1BE0232A550}" type="parTrans" cxnId="{1A3C8CAF-28C1-425E-9EF3-34164E3E7ABA}">
      <dgm:prSet/>
      <dgm:spPr/>
      <dgm:t>
        <a:bodyPr/>
        <a:lstStyle/>
        <a:p>
          <a:endParaRPr lang="es-CL"/>
        </a:p>
      </dgm:t>
    </dgm:pt>
    <dgm:pt modelId="{01023F12-61DE-4551-B0AB-8B41C7ED4614}" type="sibTrans" cxnId="{1A3C8CAF-28C1-425E-9EF3-34164E3E7ABA}">
      <dgm:prSet/>
      <dgm:spPr/>
      <dgm:t>
        <a:bodyPr/>
        <a:lstStyle/>
        <a:p>
          <a:endParaRPr lang="es-CL"/>
        </a:p>
      </dgm:t>
    </dgm:pt>
    <dgm:pt modelId="{49D2B6F4-2408-495E-A328-1D34F9987A9E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Estudiar a diario las asignaturas que más le dificultan.</a:t>
          </a:r>
        </a:p>
      </dgm:t>
    </dgm:pt>
    <dgm:pt modelId="{3E78C060-828D-4F73-81CF-A802C468E8C0}" type="parTrans" cxnId="{12B985FE-CC16-4A8A-B98D-0310F7A65669}">
      <dgm:prSet/>
      <dgm:spPr/>
      <dgm:t>
        <a:bodyPr/>
        <a:lstStyle/>
        <a:p>
          <a:endParaRPr lang="es-CL"/>
        </a:p>
      </dgm:t>
    </dgm:pt>
    <dgm:pt modelId="{C037D810-BB32-46BE-ACEF-2410022B0102}" type="sibTrans" cxnId="{12B985FE-CC16-4A8A-B98D-0310F7A65669}">
      <dgm:prSet/>
      <dgm:spPr/>
      <dgm:t>
        <a:bodyPr/>
        <a:lstStyle/>
        <a:p>
          <a:endParaRPr lang="es-CL"/>
        </a:p>
      </dgm:t>
    </dgm:pt>
    <dgm:pt modelId="{D6142A56-9481-4D20-A0FC-485BC65EA267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Cumplimiento con responsabilidades académicas. </a:t>
          </a:r>
        </a:p>
      </dgm:t>
    </dgm:pt>
    <dgm:pt modelId="{7DA064C1-15F8-4835-9445-346BB002CD6C}" type="sibTrans" cxnId="{01DFB815-FF27-43C2-9D90-B2A80E6A9AEA}">
      <dgm:prSet/>
      <dgm:spPr/>
      <dgm:t>
        <a:bodyPr/>
        <a:lstStyle/>
        <a:p>
          <a:endParaRPr lang="es-CL"/>
        </a:p>
      </dgm:t>
    </dgm:pt>
    <dgm:pt modelId="{F79F8E3D-F6DC-4E32-B90B-1502FF6616BE}" type="parTrans" cxnId="{01DFB815-FF27-43C2-9D90-B2A80E6A9AEA}">
      <dgm:prSet/>
      <dgm:spPr/>
      <dgm:t>
        <a:bodyPr/>
        <a:lstStyle/>
        <a:p>
          <a:endParaRPr lang="es-CL"/>
        </a:p>
      </dgm:t>
    </dgm:pt>
    <dgm:pt modelId="{9603FAA1-6970-412A-BC35-BC284345B7EF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Ejercitar, ejercitar.</a:t>
          </a:r>
        </a:p>
      </dgm:t>
    </dgm:pt>
    <dgm:pt modelId="{1EC15D2F-9A32-48AB-9642-6BD1DC0FBEAA}" type="parTrans" cxnId="{7B7B6100-4EA0-49BB-8ECE-46F159ED10DE}">
      <dgm:prSet/>
      <dgm:spPr/>
      <dgm:t>
        <a:bodyPr/>
        <a:lstStyle/>
        <a:p>
          <a:endParaRPr lang="es-CL"/>
        </a:p>
      </dgm:t>
    </dgm:pt>
    <dgm:pt modelId="{690A1460-E2EE-4119-910D-F0AD2BA91213}" type="sibTrans" cxnId="{7B7B6100-4EA0-49BB-8ECE-46F159ED10DE}">
      <dgm:prSet/>
      <dgm:spPr/>
      <dgm:t>
        <a:bodyPr/>
        <a:lstStyle/>
        <a:p>
          <a:endParaRPr lang="es-CL"/>
        </a:p>
      </dgm:t>
    </dgm:pt>
    <dgm:pt modelId="{B4466EF6-FE74-44F1-B5EF-B78716E80EE5}" type="pres">
      <dgm:prSet presAssocID="{3760EE5E-EA22-4020-B9C7-A47F37BB05C0}" presName="linear" presStyleCnt="0">
        <dgm:presLayoutVars>
          <dgm:dir/>
          <dgm:resizeHandles val="exact"/>
        </dgm:presLayoutVars>
      </dgm:prSet>
      <dgm:spPr/>
    </dgm:pt>
    <dgm:pt modelId="{1B2481FA-1762-417B-AD3F-C75A86E0C299}" type="pres">
      <dgm:prSet presAssocID="{6FC054C2-6AFF-4183-B427-25C6B919F92E}" presName="comp" presStyleCnt="0"/>
      <dgm:spPr/>
    </dgm:pt>
    <dgm:pt modelId="{8E4A8848-B65D-4E7F-9333-6248810B727C}" type="pres">
      <dgm:prSet presAssocID="{6FC054C2-6AFF-4183-B427-25C6B919F92E}" presName="box" presStyleLbl="node1" presStyleIdx="0" presStyleCnt="3"/>
      <dgm:spPr/>
    </dgm:pt>
    <dgm:pt modelId="{F1B380D1-EF7B-49A8-B4D1-DEC04922A21A}" type="pres">
      <dgm:prSet presAssocID="{6FC054C2-6AFF-4183-B427-25C6B919F92E}" presName="img" presStyleLbl="fgImgPlac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B4E04400-7BA1-4577-B9CE-0CBA2DB3F9EF}" type="pres">
      <dgm:prSet presAssocID="{6FC054C2-6AFF-4183-B427-25C6B919F92E}" presName="text" presStyleLbl="node1" presStyleIdx="0" presStyleCnt="3">
        <dgm:presLayoutVars>
          <dgm:bulletEnabled val="1"/>
        </dgm:presLayoutVars>
      </dgm:prSet>
      <dgm:spPr/>
    </dgm:pt>
    <dgm:pt modelId="{43CB2D88-D81A-41B4-8008-C78C82D19A66}" type="pres">
      <dgm:prSet presAssocID="{6FD11901-8DBB-4CFD-852A-D37FA550256A}" presName="spacer" presStyleCnt="0"/>
      <dgm:spPr/>
    </dgm:pt>
    <dgm:pt modelId="{A94BEC64-C12B-4AC3-8782-0E39A68B36F8}" type="pres">
      <dgm:prSet presAssocID="{C81C2CD3-7776-4C0C-8A40-B6EB2A3DACA7}" presName="comp" presStyleCnt="0"/>
      <dgm:spPr/>
    </dgm:pt>
    <dgm:pt modelId="{AB191F97-3B18-4039-8C68-C7C324CBD2C9}" type="pres">
      <dgm:prSet presAssocID="{C81C2CD3-7776-4C0C-8A40-B6EB2A3DACA7}" presName="box" presStyleLbl="node1" presStyleIdx="1" presStyleCnt="3"/>
      <dgm:spPr/>
    </dgm:pt>
    <dgm:pt modelId="{F90C45B2-0013-4B8C-BBF1-03C8F447A965}" type="pres">
      <dgm:prSet presAssocID="{C81C2CD3-7776-4C0C-8A40-B6EB2A3DACA7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73205203-602B-4BA6-8187-AA6D047E7EE5}" type="pres">
      <dgm:prSet presAssocID="{C81C2CD3-7776-4C0C-8A40-B6EB2A3DACA7}" presName="text" presStyleLbl="node1" presStyleIdx="1" presStyleCnt="3">
        <dgm:presLayoutVars>
          <dgm:bulletEnabled val="1"/>
        </dgm:presLayoutVars>
      </dgm:prSet>
      <dgm:spPr/>
    </dgm:pt>
    <dgm:pt modelId="{C77BA78F-9CC3-42BC-ADA0-1D0B35C92CB9}" type="pres">
      <dgm:prSet presAssocID="{4B89965B-7D8C-4E79-BFD6-32834B7B54E9}" presName="spacer" presStyleCnt="0"/>
      <dgm:spPr/>
    </dgm:pt>
    <dgm:pt modelId="{4B1545F4-202D-48BE-A903-14E6681C9CFB}" type="pres">
      <dgm:prSet presAssocID="{D5A28A72-13A6-4820-82FE-F6CA6A4D20F2}" presName="comp" presStyleCnt="0"/>
      <dgm:spPr/>
    </dgm:pt>
    <dgm:pt modelId="{FE6D08B2-860F-47F2-A1E5-1E26852C9F92}" type="pres">
      <dgm:prSet presAssocID="{D5A28A72-13A6-4820-82FE-F6CA6A4D20F2}" presName="box" presStyleLbl="node1" presStyleIdx="2" presStyleCnt="3"/>
      <dgm:spPr/>
    </dgm:pt>
    <dgm:pt modelId="{4FDFE351-D7E0-44C2-AC80-177A284E87D7}" type="pres">
      <dgm:prSet presAssocID="{D5A28A72-13A6-4820-82FE-F6CA6A4D20F2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3D48074B-B3B4-40A3-9E8B-86563A98F3DE}" type="pres">
      <dgm:prSet presAssocID="{D5A28A72-13A6-4820-82FE-F6CA6A4D20F2}" presName="text" presStyleLbl="node1" presStyleIdx="2" presStyleCnt="3">
        <dgm:presLayoutVars>
          <dgm:bulletEnabled val="1"/>
        </dgm:presLayoutVars>
      </dgm:prSet>
      <dgm:spPr/>
    </dgm:pt>
  </dgm:ptLst>
  <dgm:cxnLst>
    <dgm:cxn modelId="{7B7B6100-4EA0-49BB-8ECE-46F159ED10DE}" srcId="{D5A28A72-13A6-4820-82FE-F6CA6A4D20F2}" destId="{9603FAA1-6970-412A-BC35-BC284345B7EF}" srcOrd="1" destOrd="0" parTransId="{1EC15D2F-9A32-48AB-9642-6BD1DC0FBEAA}" sibTransId="{690A1460-E2EE-4119-910D-F0AD2BA91213}"/>
    <dgm:cxn modelId="{C4739000-2482-4EE4-AA06-A23005BC9ED5}" type="presOf" srcId="{9603FAA1-6970-412A-BC35-BC284345B7EF}" destId="{3D48074B-B3B4-40A3-9E8B-86563A98F3DE}" srcOrd="1" destOrd="2" presId="urn:microsoft.com/office/officeart/2005/8/layout/vList4"/>
    <dgm:cxn modelId="{C2D50603-2D7A-4136-8848-88BB0D824241}" srcId="{3760EE5E-EA22-4020-B9C7-A47F37BB05C0}" destId="{C81C2CD3-7776-4C0C-8A40-B6EB2A3DACA7}" srcOrd="1" destOrd="0" parTransId="{EEECA226-4884-4019-860D-4BBE0907324D}" sibTransId="{4B89965B-7D8C-4E79-BFD6-32834B7B54E9}"/>
    <dgm:cxn modelId="{01DFB815-FF27-43C2-9D90-B2A80E6A9AEA}" srcId="{6FC054C2-6AFF-4183-B427-25C6B919F92E}" destId="{D6142A56-9481-4D20-A0FC-485BC65EA267}" srcOrd="0" destOrd="0" parTransId="{F79F8E3D-F6DC-4E32-B90B-1502FF6616BE}" sibTransId="{7DA064C1-15F8-4835-9445-346BB002CD6C}"/>
    <dgm:cxn modelId="{2F3C2D31-7E03-4BB1-B18D-D5A7E86E8955}" type="presOf" srcId="{ED8AD538-E775-45B9-9A47-50833EE389DD}" destId="{8E4A8848-B65D-4E7F-9333-6248810B727C}" srcOrd="0" destOrd="2" presId="urn:microsoft.com/office/officeart/2005/8/layout/vList4"/>
    <dgm:cxn modelId="{E9FCB243-5798-4828-9341-925404416F90}" type="presOf" srcId="{B13B06EA-E2D6-44D5-A4FA-94DCEA2B37F7}" destId="{73205203-602B-4BA6-8187-AA6D047E7EE5}" srcOrd="1" destOrd="1" presId="urn:microsoft.com/office/officeart/2005/8/layout/vList4"/>
    <dgm:cxn modelId="{B4031E44-B056-4E5D-A5B9-6DA487FCB887}" type="presOf" srcId="{B13B06EA-E2D6-44D5-A4FA-94DCEA2B37F7}" destId="{AB191F97-3B18-4039-8C68-C7C324CBD2C9}" srcOrd="0" destOrd="1" presId="urn:microsoft.com/office/officeart/2005/8/layout/vList4"/>
    <dgm:cxn modelId="{752CB368-7A48-4535-9864-8DD760557C17}" srcId="{C81C2CD3-7776-4C0C-8A40-B6EB2A3DACA7}" destId="{B13B06EA-E2D6-44D5-A4FA-94DCEA2B37F7}" srcOrd="0" destOrd="0" parTransId="{47D1128B-3817-4B2B-A553-05B45772E3A2}" sibTransId="{E8F2F79E-0BE3-4A24-B337-23ACDF3CA827}"/>
    <dgm:cxn modelId="{C380EC57-0D47-451A-9BA6-583A8CFBCC70}" type="presOf" srcId="{9603FAA1-6970-412A-BC35-BC284345B7EF}" destId="{FE6D08B2-860F-47F2-A1E5-1E26852C9F92}" srcOrd="0" destOrd="2" presId="urn:microsoft.com/office/officeart/2005/8/layout/vList4"/>
    <dgm:cxn modelId="{98E6A383-B3B5-4C87-BF31-2D7FEE0357C6}" type="presOf" srcId="{D5A28A72-13A6-4820-82FE-F6CA6A4D20F2}" destId="{FE6D08B2-860F-47F2-A1E5-1E26852C9F92}" srcOrd="0" destOrd="0" presId="urn:microsoft.com/office/officeart/2005/8/layout/vList4"/>
    <dgm:cxn modelId="{E5074684-329D-4E94-BA7F-2FFFFC0AFEA5}" type="presOf" srcId="{3760EE5E-EA22-4020-B9C7-A47F37BB05C0}" destId="{B4466EF6-FE74-44F1-B5EF-B78716E80EE5}" srcOrd="0" destOrd="0" presId="urn:microsoft.com/office/officeart/2005/8/layout/vList4"/>
    <dgm:cxn modelId="{61FE0F8C-5475-4552-A029-7350D041904B}" srcId="{3760EE5E-EA22-4020-B9C7-A47F37BB05C0}" destId="{6FC054C2-6AFF-4183-B427-25C6B919F92E}" srcOrd="0" destOrd="0" parTransId="{514F7413-2B41-46B4-A899-00B79135958D}" sibTransId="{6FD11901-8DBB-4CFD-852A-D37FA550256A}"/>
    <dgm:cxn modelId="{2856CB9D-6378-4CA4-8684-A80340FADD4D}" type="presOf" srcId="{D6142A56-9481-4D20-A0FC-485BC65EA267}" destId="{8E4A8848-B65D-4E7F-9333-6248810B727C}" srcOrd="0" destOrd="1" presId="urn:microsoft.com/office/officeart/2005/8/layout/vList4"/>
    <dgm:cxn modelId="{B683F5AB-89F6-482B-A72C-D607A8C4807B}" type="presOf" srcId="{C81C2CD3-7776-4C0C-8A40-B6EB2A3DACA7}" destId="{73205203-602B-4BA6-8187-AA6D047E7EE5}" srcOrd="1" destOrd="0" presId="urn:microsoft.com/office/officeart/2005/8/layout/vList4"/>
    <dgm:cxn modelId="{1A3C8CAF-28C1-425E-9EF3-34164E3E7ABA}" srcId="{3760EE5E-EA22-4020-B9C7-A47F37BB05C0}" destId="{D5A28A72-13A6-4820-82FE-F6CA6A4D20F2}" srcOrd="2" destOrd="0" parTransId="{2BDA962D-B278-4A9C-A5DC-C1BE0232A550}" sibTransId="{01023F12-61DE-4551-B0AB-8B41C7ED4614}"/>
    <dgm:cxn modelId="{F6D278C0-CE52-4FBB-B81E-986168AE6913}" srcId="{6FC054C2-6AFF-4183-B427-25C6B919F92E}" destId="{ED8AD538-E775-45B9-9A47-50833EE389DD}" srcOrd="1" destOrd="0" parTransId="{13C638A4-7494-4C2A-885C-D204E628AFCF}" sibTransId="{DCE8C345-16FF-4588-A1AC-D0102439E959}"/>
    <dgm:cxn modelId="{717655C1-162D-4A2E-9703-99CFA6AD5567}" type="presOf" srcId="{C81C2CD3-7776-4C0C-8A40-B6EB2A3DACA7}" destId="{AB191F97-3B18-4039-8C68-C7C324CBD2C9}" srcOrd="0" destOrd="0" presId="urn:microsoft.com/office/officeart/2005/8/layout/vList4"/>
    <dgm:cxn modelId="{8E7C1DC2-6994-41AF-A550-22545C22D08A}" type="presOf" srcId="{49D2B6F4-2408-495E-A328-1D34F9987A9E}" destId="{3D48074B-B3B4-40A3-9E8B-86563A98F3DE}" srcOrd="1" destOrd="1" presId="urn:microsoft.com/office/officeart/2005/8/layout/vList4"/>
    <dgm:cxn modelId="{39CE97C3-F926-4D09-8135-7D8CEB4830BB}" type="presOf" srcId="{ED8AD538-E775-45B9-9A47-50833EE389DD}" destId="{B4E04400-7BA1-4577-B9CE-0CBA2DB3F9EF}" srcOrd="1" destOrd="2" presId="urn:microsoft.com/office/officeart/2005/8/layout/vList4"/>
    <dgm:cxn modelId="{ABA48FC8-DFF9-4B12-A2D9-F5571673652C}" type="presOf" srcId="{D5A28A72-13A6-4820-82FE-F6CA6A4D20F2}" destId="{3D48074B-B3B4-40A3-9E8B-86563A98F3DE}" srcOrd="1" destOrd="0" presId="urn:microsoft.com/office/officeart/2005/8/layout/vList4"/>
    <dgm:cxn modelId="{403756CC-F22A-446D-A6F4-9CB243451DD4}" type="presOf" srcId="{6FC054C2-6AFF-4183-B427-25C6B919F92E}" destId="{8E4A8848-B65D-4E7F-9333-6248810B727C}" srcOrd="0" destOrd="0" presId="urn:microsoft.com/office/officeart/2005/8/layout/vList4"/>
    <dgm:cxn modelId="{F75B9ED3-2684-4FE5-97C0-D1237D30E147}" type="presOf" srcId="{49D2B6F4-2408-495E-A328-1D34F9987A9E}" destId="{FE6D08B2-860F-47F2-A1E5-1E26852C9F92}" srcOrd="0" destOrd="1" presId="urn:microsoft.com/office/officeart/2005/8/layout/vList4"/>
    <dgm:cxn modelId="{898C3DEB-9BA8-45A8-A0AD-A71F7022ADF0}" type="presOf" srcId="{D6142A56-9481-4D20-A0FC-485BC65EA267}" destId="{B4E04400-7BA1-4577-B9CE-0CBA2DB3F9EF}" srcOrd="1" destOrd="1" presId="urn:microsoft.com/office/officeart/2005/8/layout/vList4"/>
    <dgm:cxn modelId="{C12D18F4-553F-4B06-BA6B-092B86393AF3}" type="presOf" srcId="{6FC054C2-6AFF-4183-B427-25C6B919F92E}" destId="{B4E04400-7BA1-4577-B9CE-0CBA2DB3F9EF}" srcOrd="1" destOrd="0" presId="urn:microsoft.com/office/officeart/2005/8/layout/vList4"/>
    <dgm:cxn modelId="{12B985FE-CC16-4A8A-B98D-0310F7A65669}" srcId="{D5A28A72-13A6-4820-82FE-F6CA6A4D20F2}" destId="{49D2B6F4-2408-495E-A328-1D34F9987A9E}" srcOrd="0" destOrd="0" parTransId="{3E78C060-828D-4F73-81CF-A802C468E8C0}" sibTransId="{C037D810-BB32-46BE-ACEF-2410022B0102}"/>
    <dgm:cxn modelId="{02AEC083-4FC4-4611-B921-BE818C593A8D}" type="presParOf" srcId="{B4466EF6-FE74-44F1-B5EF-B78716E80EE5}" destId="{1B2481FA-1762-417B-AD3F-C75A86E0C299}" srcOrd="0" destOrd="0" presId="urn:microsoft.com/office/officeart/2005/8/layout/vList4"/>
    <dgm:cxn modelId="{445A83E8-077B-4C56-B97E-D805AD5F912F}" type="presParOf" srcId="{1B2481FA-1762-417B-AD3F-C75A86E0C299}" destId="{8E4A8848-B65D-4E7F-9333-6248810B727C}" srcOrd="0" destOrd="0" presId="urn:microsoft.com/office/officeart/2005/8/layout/vList4"/>
    <dgm:cxn modelId="{43F17255-65B0-4BD1-B854-98BC1BB4391B}" type="presParOf" srcId="{1B2481FA-1762-417B-AD3F-C75A86E0C299}" destId="{F1B380D1-EF7B-49A8-B4D1-DEC04922A21A}" srcOrd="1" destOrd="0" presId="urn:microsoft.com/office/officeart/2005/8/layout/vList4"/>
    <dgm:cxn modelId="{0725E8A2-71BE-4AA8-9A2F-6DAAD2CB957C}" type="presParOf" srcId="{1B2481FA-1762-417B-AD3F-C75A86E0C299}" destId="{B4E04400-7BA1-4577-B9CE-0CBA2DB3F9EF}" srcOrd="2" destOrd="0" presId="urn:microsoft.com/office/officeart/2005/8/layout/vList4"/>
    <dgm:cxn modelId="{7680912E-E32E-4A12-8C92-9D077FA864C2}" type="presParOf" srcId="{B4466EF6-FE74-44F1-B5EF-B78716E80EE5}" destId="{43CB2D88-D81A-41B4-8008-C78C82D19A66}" srcOrd="1" destOrd="0" presId="urn:microsoft.com/office/officeart/2005/8/layout/vList4"/>
    <dgm:cxn modelId="{1BE1C27C-C4CB-4B74-A888-1493F57D6F6E}" type="presParOf" srcId="{B4466EF6-FE74-44F1-B5EF-B78716E80EE5}" destId="{A94BEC64-C12B-4AC3-8782-0E39A68B36F8}" srcOrd="2" destOrd="0" presId="urn:microsoft.com/office/officeart/2005/8/layout/vList4"/>
    <dgm:cxn modelId="{883FDD2B-25A7-46C0-9B28-10A91C66DCC7}" type="presParOf" srcId="{A94BEC64-C12B-4AC3-8782-0E39A68B36F8}" destId="{AB191F97-3B18-4039-8C68-C7C324CBD2C9}" srcOrd="0" destOrd="0" presId="urn:microsoft.com/office/officeart/2005/8/layout/vList4"/>
    <dgm:cxn modelId="{68B1CF26-58A5-4505-BB00-63CBBA945070}" type="presParOf" srcId="{A94BEC64-C12B-4AC3-8782-0E39A68B36F8}" destId="{F90C45B2-0013-4B8C-BBF1-03C8F447A965}" srcOrd="1" destOrd="0" presId="urn:microsoft.com/office/officeart/2005/8/layout/vList4"/>
    <dgm:cxn modelId="{D4247B38-1F43-45C0-8CB5-EA9870470851}" type="presParOf" srcId="{A94BEC64-C12B-4AC3-8782-0E39A68B36F8}" destId="{73205203-602B-4BA6-8187-AA6D047E7EE5}" srcOrd="2" destOrd="0" presId="urn:microsoft.com/office/officeart/2005/8/layout/vList4"/>
    <dgm:cxn modelId="{6CD9337D-C296-4EFB-98E8-54100D9FBE20}" type="presParOf" srcId="{B4466EF6-FE74-44F1-B5EF-B78716E80EE5}" destId="{C77BA78F-9CC3-42BC-ADA0-1D0B35C92CB9}" srcOrd="3" destOrd="0" presId="urn:microsoft.com/office/officeart/2005/8/layout/vList4"/>
    <dgm:cxn modelId="{2297CACC-904D-4475-B096-325514D79B76}" type="presParOf" srcId="{B4466EF6-FE74-44F1-B5EF-B78716E80EE5}" destId="{4B1545F4-202D-48BE-A903-14E6681C9CFB}" srcOrd="4" destOrd="0" presId="urn:microsoft.com/office/officeart/2005/8/layout/vList4"/>
    <dgm:cxn modelId="{2C324B01-4E98-480E-8D85-CBA0F16E3F27}" type="presParOf" srcId="{4B1545F4-202D-48BE-A903-14E6681C9CFB}" destId="{FE6D08B2-860F-47F2-A1E5-1E26852C9F92}" srcOrd="0" destOrd="0" presId="urn:microsoft.com/office/officeart/2005/8/layout/vList4"/>
    <dgm:cxn modelId="{095FC649-FAE9-482A-B901-F17E5D4FF3BA}" type="presParOf" srcId="{4B1545F4-202D-48BE-A903-14E6681C9CFB}" destId="{4FDFE351-D7E0-44C2-AC80-177A284E87D7}" srcOrd="1" destOrd="0" presId="urn:microsoft.com/office/officeart/2005/8/layout/vList4"/>
    <dgm:cxn modelId="{57FEE8E9-D696-4B44-B4AA-2FDE68E7A141}" type="presParOf" srcId="{4B1545F4-202D-48BE-A903-14E6681C9CFB}" destId="{3D48074B-B3B4-40A3-9E8B-86563A98F3D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710CF3-77B5-46E6-8C2B-F4CFA3620634}" type="doc">
      <dgm:prSet loTypeId="urn:microsoft.com/office/officeart/2005/8/layout/p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CEDEB709-3CF2-468C-BECB-41AEAA0AFC44}">
      <dgm:prSet phldrT="[Texto]" custT="1"/>
      <dgm:spPr/>
      <dgm:t>
        <a:bodyPr/>
        <a:lstStyle/>
        <a:p>
          <a:r>
            <a:rPr lang="es-C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horas de hábitos vitales </a:t>
          </a:r>
        </a:p>
      </dgm:t>
    </dgm:pt>
    <dgm:pt modelId="{72217065-CF5B-4D50-964E-44C00032734D}" type="parTrans" cxnId="{3416CA5C-068A-47B6-9F09-3A0BB1A578C6}">
      <dgm:prSet/>
      <dgm:spPr/>
      <dgm:t>
        <a:bodyPr/>
        <a:lstStyle/>
        <a:p>
          <a:endParaRPr lang="es-CL"/>
        </a:p>
      </dgm:t>
    </dgm:pt>
    <dgm:pt modelId="{B4F048A6-4035-4129-916C-D8E54ADA7A2E}" type="sibTrans" cxnId="{3416CA5C-068A-47B6-9F09-3A0BB1A578C6}">
      <dgm:prSet/>
      <dgm:spPr/>
      <dgm:t>
        <a:bodyPr/>
        <a:lstStyle/>
        <a:p>
          <a:endParaRPr lang="es-CL"/>
        </a:p>
      </dgm:t>
    </dgm:pt>
    <dgm:pt modelId="{980DC781-C8C4-418D-908B-65F3D112A46A}">
      <dgm:prSet phldrT="[Texto]" custT="1"/>
      <dgm:spPr/>
      <dgm:t>
        <a:bodyPr/>
        <a:lstStyle/>
        <a:p>
          <a:r>
            <a:rPr lang="es-CL" sz="2000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Alimentarse, vestirse, comer, asearse.</a:t>
          </a:r>
        </a:p>
      </dgm:t>
    </dgm:pt>
    <dgm:pt modelId="{634D4A27-6FC9-4416-B5BE-7138F804159F}" type="parTrans" cxnId="{A752FDE4-B4D6-4BF7-9163-1F3E8624DCD9}">
      <dgm:prSet/>
      <dgm:spPr/>
      <dgm:t>
        <a:bodyPr/>
        <a:lstStyle/>
        <a:p>
          <a:endParaRPr lang="es-CL"/>
        </a:p>
      </dgm:t>
    </dgm:pt>
    <dgm:pt modelId="{5736D2AB-56CC-4D17-B66D-9C0C2137F07C}" type="sibTrans" cxnId="{A752FDE4-B4D6-4BF7-9163-1F3E8624DCD9}">
      <dgm:prSet/>
      <dgm:spPr/>
      <dgm:t>
        <a:bodyPr/>
        <a:lstStyle/>
        <a:p>
          <a:endParaRPr lang="es-CL"/>
        </a:p>
      </dgm:t>
    </dgm:pt>
    <dgm:pt modelId="{FD13BCCE-90A5-4E95-9C8C-28A9E082656B}">
      <dgm:prSet phldrT="[Texto]" custT="1"/>
      <dgm:spPr/>
      <dgm:t>
        <a:bodyPr/>
        <a:lstStyle/>
        <a:p>
          <a:r>
            <a:rPr lang="es-C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Espacio para compartir con pares y familia </a:t>
          </a:r>
        </a:p>
      </dgm:t>
    </dgm:pt>
    <dgm:pt modelId="{B8A4A99F-23D6-44E4-9AC8-C869DD1950D2}" type="parTrans" cxnId="{AE0C5CEE-4927-4AF1-800A-15B0504D55F5}">
      <dgm:prSet/>
      <dgm:spPr/>
      <dgm:t>
        <a:bodyPr/>
        <a:lstStyle/>
        <a:p>
          <a:endParaRPr lang="es-CL"/>
        </a:p>
      </dgm:t>
    </dgm:pt>
    <dgm:pt modelId="{2A0C29AD-E92F-432D-A512-58836EE87B45}" type="sibTrans" cxnId="{AE0C5CEE-4927-4AF1-800A-15B0504D55F5}">
      <dgm:prSet/>
      <dgm:spPr/>
      <dgm:t>
        <a:bodyPr/>
        <a:lstStyle/>
        <a:p>
          <a:endParaRPr lang="es-CL"/>
        </a:p>
      </dgm:t>
    </dgm:pt>
    <dgm:pt modelId="{86725FAB-1807-4BA7-82D0-F9E252A82681}">
      <dgm:prSet phldrT="[Texto]" custT="1"/>
      <dgm:spPr/>
      <dgm:t>
        <a:bodyPr/>
        <a:lstStyle/>
        <a:p>
          <a:r>
            <a:rPr lang="es-CL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Autocuidado.</a:t>
          </a:r>
        </a:p>
      </dgm:t>
    </dgm:pt>
    <dgm:pt modelId="{43D6DEF2-157E-4189-ACC0-617EDAF0107F}" type="parTrans" cxnId="{86AB50D8-877B-4341-8E23-191B40BAD116}">
      <dgm:prSet/>
      <dgm:spPr/>
      <dgm:t>
        <a:bodyPr/>
        <a:lstStyle/>
        <a:p>
          <a:endParaRPr lang="es-CL"/>
        </a:p>
      </dgm:t>
    </dgm:pt>
    <dgm:pt modelId="{9806111F-88A6-472F-AFF8-80397B5162ED}" type="sibTrans" cxnId="{86AB50D8-877B-4341-8E23-191B40BAD116}">
      <dgm:prSet/>
      <dgm:spPr/>
      <dgm:t>
        <a:bodyPr/>
        <a:lstStyle/>
        <a:p>
          <a:endParaRPr lang="es-CL"/>
        </a:p>
      </dgm:t>
    </dgm:pt>
    <dgm:pt modelId="{7C24F561-EF48-49AC-BB01-D9F0F8FB97FC}">
      <dgm:prSet phldrT="[Texto]" custT="1"/>
      <dgm:spPr/>
      <dgm:t>
        <a:bodyPr/>
        <a:lstStyle/>
        <a:p>
          <a:r>
            <a:rPr lang="es-C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hora diaria para practicar un hobby</a:t>
          </a:r>
        </a:p>
      </dgm:t>
    </dgm:pt>
    <dgm:pt modelId="{561D66B0-D820-4E15-A40A-0BE33C8C1933}" type="parTrans" cxnId="{059B0459-A1F8-464C-ACAE-4B8F84B35B9A}">
      <dgm:prSet/>
      <dgm:spPr/>
      <dgm:t>
        <a:bodyPr/>
        <a:lstStyle/>
        <a:p>
          <a:endParaRPr lang="es-CL"/>
        </a:p>
      </dgm:t>
    </dgm:pt>
    <dgm:pt modelId="{1BEFDC26-7A22-4820-92D8-74AD93E514FE}" type="sibTrans" cxnId="{059B0459-A1F8-464C-ACAE-4B8F84B35B9A}">
      <dgm:prSet/>
      <dgm:spPr/>
      <dgm:t>
        <a:bodyPr/>
        <a:lstStyle/>
        <a:p>
          <a:endParaRPr lang="es-CL"/>
        </a:p>
      </dgm:t>
    </dgm:pt>
    <dgm:pt modelId="{3DB788A0-FE4E-4E84-B7BA-9A260E190777}" type="pres">
      <dgm:prSet presAssocID="{D8710CF3-77B5-46E6-8C2B-F4CFA3620634}" presName="Name0" presStyleCnt="0">
        <dgm:presLayoutVars>
          <dgm:dir/>
          <dgm:resizeHandles val="exact"/>
        </dgm:presLayoutVars>
      </dgm:prSet>
      <dgm:spPr/>
    </dgm:pt>
    <dgm:pt modelId="{AAEEF3D3-434E-424C-BD8B-23F80BE4ED7A}" type="pres">
      <dgm:prSet presAssocID="{D8710CF3-77B5-46E6-8C2B-F4CFA3620634}" presName="bkgdShp" presStyleLbl="alignAccFollowNode1" presStyleIdx="0" presStyleCnt="1"/>
      <dgm:spPr/>
    </dgm:pt>
    <dgm:pt modelId="{2BCAA981-E6F6-44C1-83C2-37F0087312E8}" type="pres">
      <dgm:prSet presAssocID="{D8710CF3-77B5-46E6-8C2B-F4CFA3620634}" presName="linComp" presStyleCnt="0"/>
      <dgm:spPr/>
    </dgm:pt>
    <dgm:pt modelId="{DE4C2B1F-E592-418D-AEB7-3299572E388F}" type="pres">
      <dgm:prSet presAssocID="{CEDEB709-3CF2-468C-BECB-41AEAA0AFC44}" presName="compNode" presStyleCnt="0"/>
      <dgm:spPr/>
    </dgm:pt>
    <dgm:pt modelId="{CE6A9AA9-97CA-4B32-A331-34AA7A41FA92}" type="pres">
      <dgm:prSet presAssocID="{CEDEB709-3CF2-468C-BECB-41AEAA0AFC44}" presName="node" presStyleLbl="node1" presStyleIdx="0" presStyleCnt="3">
        <dgm:presLayoutVars>
          <dgm:bulletEnabled val="1"/>
        </dgm:presLayoutVars>
      </dgm:prSet>
      <dgm:spPr/>
    </dgm:pt>
    <dgm:pt modelId="{A9A27ED7-7B2C-41BA-80A6-8ABDEAC67EF2}" type="pres">
      <dgm:prSet presAssocID="{CEDEB709-3CF2-468C-BECB-41AEAA0AFC44}" presName="invisiNode" presStyleLbl="node1" presStyleIdx="0" presStyleCnt="3"/>
      <dgm:spPr/>
    </dgm:pt>
    <dgm:pt modelId="{BBB18879-2DAD-44A2-89F6-7103789F2D84}" type="pres">
      <dgm:prSet presAssocID="{CEDEB709-3CF2-468C-BECB-41AEAA0AFC44}" presName="imagNode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CCD255C8-1BF1-48C6-A6F8-73161F929EE4}" type="pres">
      <dgm:prSet presAssocID="{B4F048A6-4035-4129-916C-D8E54ADA7A2E}" presName="sibTrans" presStyleLbl="sibTrans2D1" presStyleIdx="0" presStyleCnt="0"/>
      <dgm:spPr/>
    </dgm:pt>
    <dgm:pt modelId="{9C63B3C0-23FE-4B35-B20F-8B6E6C646B53}" type="pres">
      <dgm:prSet presAssocID="{FD13BCCE-90A5-4E95-9C8C-28A9E082656B}" presName="compNode" presStyleCnt="0"/>
      <dgm:spPr/>
    </dgm:pt>
    <dgm:pt modelId="{FAEB125C-5894-4A54-994E-3C7675FC659B}" type="pres">
      <dgm:prSet presAssocID="{FD13BCCE-90A5-4E95-9C8C-28A9E082656B}" presName="node" presStyleLbl="node1" presStyleIdx="1" presStyleCnt="3">
        <dgm:presLayoutVars>
          <dgm:bulletEnabled val="1"/>
        </dgm:presLayoutVars>
      </dgm:prSet>
      <dgm:spPr/>
    </dgm:pt>
    <dgm:pt modelId="{E2CC575D-E6D6-4DAA-B33A-E84B604D3AE9}" type="pres">
      <dgm:prSet presAssocID="{FD13BCCE-90A5-4E95-9C8C-28A9E082656B}" presName="invisiNode" presStyleLbl="node1" presStyleIdx="1" presStyleCnt="3"/>
      <dgm:spPr/>
    </dgm:pt>
    <dgm:pt modelId="{AA02D052-7CBB-451A-B7B8-C75E1E69F041}" type="pres">
      <dgm:prSet presAssocID="{FD13BCCE-90A5-4E95-9C8C-28A9E082656B}" presName="imagNode" presStyleLbl="f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FC68F835-F4D3-4FD5-B93F-DC1B72634C8A}" type="pres">
      <dgm:prSet presAssocID="{2A0C29AD-E92F-432D-A512-58836EE87B45}" presName="sibTrans" presStyleLbl="sibTrans2D1" presStyleIdx="0" presStyleCnt="0"/>
      <dgm:spPr/>
    </dgm:pt>
    <dgm:pt modelId="{4D4C68DC-48B2-47A7-8BF5-2094179C78A0}" type="pres">
      <dgm:prSet presAssocID="{7C24F561-EF48-49AC-BB01-D9F0F8FB97FC}" presName="compNode" presStyleCnt="0"/>
      <dgm:spPr/>
    </dgm:pt>
    <dgm:pt modelId="{2E35344A-078F-467A-A808-FFCDDAA64CBB}" type="pres">
      <dgm:prSet presAssocID="{7C24F561-EF48-49AC-BB01-D9F0F8FB97FC}" presName="node" presStyleLbl="node1" presStyleIdx="2" presStyleCnt="3">
        <dgm:presLayoutVars>
          <dgm:bulletEnabled val="1"/>
        </dgm:presLayoutVars>
      </dgm:prSet>
      <dgm:spPr/>
    </dgm:pt>
    <dgm:pt modelId="{BE39E231-0832-4D47-8B7B-0EDCD1F2ADF4}" type="pres">
      <dgm:prSet presAssocID="{7C24F561-EF48-49AC-BB01-D9F0F8FB97FC}" presName="invisiNode" presStyleLbl="node1" presStyleIdx="2" presStyleCnt="3"/>
      <dgm:spPr/>
    </dgm:pt>
    <dgm:pt modelId="{113401B8-D55D-4D1B-B11E-EBB1E091E463}" type="pres">
      <dgm:prSet presAssocID="{7C24F561-EF48-49AC-BB01-D9F0F8FB97FC}" presName="imagNode" presStyleLbl="f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</dgm:ptLst>
  <dgm:cxnLst>
    <dgm:cxn modelId="{00466801-0E06-4BF7-984F-77A89A66FF1B}" type="presOf" srcId="{FD13BCCE-90A5-4E95-9C8C-28A9E082656B}" destId="{FAEB125C-5894-4A54-994E-3C7675FC659B}" srcOrd="0" destOrd="0" presId="urn:microsoft.com/office/officeart/2005/8/layout/pList2"/>
    <dgm:cxn modelId="{FF80B740-A091-46C6-81E1-7B578E687302}" type="presOf" srcId="{CEDEB709-3CF2-468C-BECB-41AEAA0AFC44}" destId="{CE6A9AA9-97CA-4B32-A331-34AA7A41FA92}" srcOrd="0" destOrd="0" presId="urn:microsoft.com/office/officeart/2005/8/layout/pList2"/>
    <dgm:cxn modelId="{3416CA5C-068A-47B6-9F09-3A0BB1A578C6}" srcId="{D8710CF3-77B5-46E6-8C2B-F4CFA3620634}" destId="{CEDEB709-3CF2-468C-BECB-41AEAA0AFC44}" srcOrd="0" destOrd="0" parTransId="{72217065-CF5B-4D50-964E-44C00032734D}" sibTransId="{B4F048A6-4035-4129-916C-D8E54ADA7A2E}"/>
    <dgm:cxn modelId="{DC48A45F-FEFA-4545-AFEB-E1B8DF944404}" type="presOf" srcId="{B4F048A6-4035-4129-916C-D8E54ADA7A2E}" destId="{CCD255C8-1BF1-48C6-A6F8-73161F929EE4}" srcOrd="0" destOrd="0" presId="urn:microsoft.com/office/officeart/2005/8/layout/pList2"/>
    <dgm:cxn modelId="{E70BF06F-63CE-4264-B707-D168127D5217}" type="presOf" srcId="{D8710CF3-77B5-46E6-8C2B-F4CFA3620634}" destId="{3DB788A0-FE4E-4E84-B7BA-9A260E190777}" srcOrd="0" destOrd="0" presId="urn:microsoft.com/office/officeart/2005/8/layout/pList2"/>
    <dgm:cxn modelId="{50CC1873-2B38-43E9-9379-F3936C181D09}" type="presOf" srcId="{2A0C29AD-E92F-432D-A512-58836EE87B45}" destId="{FC68F835-F4D3-4FD5-B93F-DC1B72634C8A}" srcOrd="0" destOrd="0" presId="urn:microsoft.com/office/officeart/2005/8/layout/pList2"/>
    <dgm:cxn modelId="{059B0459-A1F8-464C-ACAE-4B8F84B35B9A}" srcId="{D8710CF3-77B5-46E6-8C2B-F4CFA3620634}" destId="{7C24F561-EF48-49AC-BB01-D9F0F8FB97FC}" srcOrd="2" destOrd="0" parTransId="{561D66B0-D820-4E15-A40A-0BE33C8C1933}" sibTransId="{1BEFDC26-7A22-4820-92D8-74AD93E514FE}"/>
    <dgm:cxn modelId="{D589B7CB-A6BB-41E2-A7C2-E50501EDA5F0}" type="presOf" srcId="{86725FAB-1807-4BA7-82D0-F9E252A82681}" destId="{FAEB125C-5894-4A54-994E-3C7675FC659B}" srcOrd="0" destOrd="1" presId="urn:microsoft.com/office/officeart/2005/8/layout/pList2"/>
    <dgm:cxn modelId="{86AB50D8-877B-4341-8E23-191B40BAD116}" srcId="{FD13BCCE-90A5-4E95-9C8C-28A9E082656B}" destId="{86725FAB-1807-4BA7-82D0-F9E252A82681}" srcOrd="0" destOrd="0" parTransId="{43D6DEF2-157E-4189-ACC0-617EDAF0107F}" sibTransId="{9806111F-88A6-472F-AFF8-80397B5162ED}"/>
    <dgm:cxn modelId="{A752FDE4-B4D6-4BF7-9163-1F3E8624DCD9}" srcId="{CEDEB709-3CF2-468C-BECB-41AEAA0AFC44}" destId="{980DC781-C8C4-418D-908B-65F3D112A46A}" srcOrd="0" destOrd="0" parTransId="{634D4A27-6FC9-4416-B5BE-7138F804159F}" sibTransId="{5736D2AB-56CC-4D17-B66D-9C0C2137F07C}"/>
    <dgm:cxn modelId="{28F042EC-1CE1-44E7-8628-F2B629E8B5B5}" type="presOf" srcId="{980DC781-C8C4-418D-908B-65F3D112A46A}" destId="{CE6A9AA9-97CA-4B32-A331-34AA7A41FA92}" srcOrd="0" destOrd="1" presId="urn:microsoft.com/office/officeart/2005/8/layout/pList2"/>
    <dgm:cxn modelId="{AE0C5CEE-4927-4AF1-800A-15B0504D55F5}" srcId="{D8710CF3-77B5-46E6-8C2B-F4CFA3620634}" destId="{FD13BCCE-90A5-4E95-9C8C-28A9E082656B}" srcOrd="1" destOrd="0" parTransId="{B8A4A99F-23D6-44E4-9AC8-C869DD1950D2}" sibTransId="{2A0C29AD-E92F-432D-A512-58836EE87B45}"/>
    <dgm:cxn modelId="{F3E1AAF1-35C1-4E6B-A6A7-2CFB166C323A}" type="presOf" srcId="{7C24F561-EF48-49AC-BB01-D9F0F8FB97FC}" destId="{2E35344A-078F-467A-A808-FFCDDAA64CBB}" srcOrd="0" destOrd="0" presId="urn:microsoft.com/office/officeart/2005/8/layout/pList2"/>
    <dgm:cxn modelId="{891E884A-842C-4694-91C0-2600AE3E31C0}" type="presParOf" srcId="{3DB788A0-FE4E-4E84-B7BA-9A260E190777}" destId="{AAEEF3D3-434E-424C-BD8B-23F80BE4ED7A}" srcOrd="0" destOrd="0" presId="urn:microsoft.com/office/officeart/2005/8/layout/pList2"/>
    <dgm:cxn modelId="{6F568088-94D3-4D68-85D8-0ED351A4E80B}" type="presParOf" srcId="{3DB788A0-FE4E-4E84-B7BA-9A260E190777}" destId="{2BCAA981-E6F6-44C1-83C2-37F0087312E8}" srcOrd="1" destOrd="0" presId="urn:microsoft.com/office/officeart/2005/8/layout/pList2"/>
    <dgm:cxn modelId="{425D0EFA-4B10-4889-85B3-E68FFB97CB74}" type="presParOf" srcId="{2BCAA981-E6F6-44C1-83C2-37F0087312E8}" destId="{DE4C2B1F-E592-418D-AEB7-3299572E388F}" srcOrd="0" destOrd="0" presId="urn:microsoft.com/office/officeart/2005/8/layout/pList2"/>
    <dgm:cxn modelId="{C4A226EB-72EC-4CB4-8F07-41699F616234}" type="presParOf" srcId="{DE4C2B1F-E592-418D-AEB7-3299572E388F}" destId="{CE6A9AA9-97CA-4B32-A331-34AA7A41FA92}" srcOrd="0" destOrd="0" presId="urn:microsoft.com/office/officeart/2005/8/layout/pList2"/>
    <dgm:cxn modelId="{4F687F11-99DE-4004-944F-EAAA9BD94C34}" type="presParOf" srcId="{DE4C2B1F-E592-418D-AEB7-3299572E388F}" destId="{A9A27ED7-7B2C-41BA-80A6-8ABDEAC67EF2}" srcOrd="1" destOrd="0" presId="urn:microsoft.com/office/officeart/2005/8/layout/pList2"/>
    <dgm:cxn modelId="{C3ADC752-8E20-49BD-809C-F1BCEA6C2DF7}" type="presParOf" srcId="{DE4C2B1F-E592-418D-AEB7-3299572E388F}" destId="{BBB18879-2DAD-44A2-89F6-7103789F2D84}" srcOrd="2" destOrd="0" presId="urn:microsoft.com/office/officeart/2005/8/layout/pList2"/>
    <dgm:cxn modelId="{F64EB0B4-04BF-4D2A-B1CA-43A158F1DDA6}" type="presParOf" srcId="{2BCAA981-E6F6-44C1-83C2-37F0087312E8}" destId="{CCD255C8-1BF1-48C6-A6F8-73161F929EE4}" srcOrd="1" destOrd="0" presId="urn:microsoft.com/office/officeart/2005/8/layout/pList2"/>
    <dgm:cxn modelId="{2C9293B7-547C-4003-BA29-8A180FDA26EE}" type="presParOf" srcId="{2BCAA981-E6F6-44C1-83C2-37F0087312E8}" destId="{9C63B3C0-23FE-4B35-B20F-8B6E6C646B53}" srcOrd="2" destOrd="0" presId="urn:microsoft.com/office/officeart/2005/8/layout/pList2"/>
    <dgm:cxn modelId="{21537864-5707-4AA4-834D-C33EB14FC5F8}" type="presParOf" srcId="{9C63B3C0-23FE-4B35-B20F-8B6E6C646B53}" destId="{FAEB125C-5894-4A54-994E-3C7675FC659B}" srcOrd="0" destOrd="0" presId="urn:microsoft.com/office/officeart/2005/8/layout/pList2"/>
    <dgm:cxn modelId="{80231BD7-264F-4C62-A5C3-BE4A78CFEF6E}" type="presParOf" srcId="{9C63B3C0-23FE-4B35-B20F-8B6E6C646B53}" destId="{E2CC575D-E6D6-4DAA-B33A-E84B604D3AE9}" srcOrd="1" destOrd="0" presId="urn:microsoft.com/office/officeart/2005/8/layout/pList2"/>
    <dgm:cxn modelId="{7125433F-05CF-4BA5-85CF-DA31FA3C1977}" type="presParOf" srcId="{9C63B3C0-23FE-4B35-B20F-8B6E6C646B53}" destId="{AA02D052-7CBB-451A-B7B8-C75E1E69F041}" srcOrd="2" destOrd="0" presId="urn:microsoft.com/office/officeart/2005/8/layout/pList2"/>
    <dgm:cxn modelId="{89D9258C-9FF9-4B64-84F5-A757EAFE0B9E}" type="presParOf" srcId="{2BCAA981-E6F6-44C1-83C2-37F0087312E8}" destId="{FC68F835-F4D3-4FD5-B93F-DC1B72634C8A}" srcOrd="3" destOrd="0" presId="urn:microsoft.com/office/officeart/2005/8/layout/pList2"/>
    <dgm:cxn modelId="{8D50F22C-ECEE-4602-A624-BB1E39822625}" type="presParOf" srcId="{2BCAA981-E6F6-44C1-83C2-37F0087312E8}" destId="{4D4C68DC-48B2-47A7-8BF5-2094179C78A0}" srcOrd="4" destOrd="0" presId="urn:microsoft.com/office/officeart/2005/8/layout/pList2"/>
    <dgm:cxn modelId="{FE45E4A4-91F2-455F-A306-16DF97789A6A}" type="presParOf" srcId="{4D4C68DC-48B2-47A7-8BF5-2094179C78A0}" destId="{2E35344A-078F-467A-A808-FFCDDAA64CBB}" srcOrd="0" destOrd="0" presId="urn:microsoft.com/office/officeart/2005/8/layout/pList2"/>
    <dgm:cxn modelId="{AF386784-3B6C-41C4-ACC0-ED4D064B1AC2}" type="presParOf" srcId="{4D4C68DC-48B2-47A7-8BF5-2094179C78A0}" destId="{BE39E231-0832-4D47-8B7B-0EDCD1F2ADF4}" srcOrd="1" destOrd="0" presId="urn:microsoft.com/office/officeart/2005/8/layout/pList2"/>
    <dgm:cxn modelId="{331D19A8-D363-4D65-BE19-98F0CB9FED0D}" type="presParOf" srcId="{4D4C68DC-48B2-47A7-8BF5-2094179C78A0}" destId="{113401B8-D55D-4D1B-B11E-EBB1E091E46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9311AC-D8F9-4949-956B-32D953BD80B0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2DEC3A42-2F66-4421-BF82-7344DE40795A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Crear una rutina de trabajo y estudio con horarios fijos</a:t>
          </a:r>
        </a:p>
      </dgm:t>
    </dgm:pt>
    <dgm:pt modelId="{B91B2946-886E-4B3C-8DEC-C04CBAC02A33}" type="parTrans" cxnId="{84EC3AAA-320D-46F7-959C-6A3F74BE2DAA}">
      <dgm:prSet/>
      <dgm:spPr/>
      <dgm:t>
        <a:bodyPr/>
        <a:lstStyle/>
        <a:p>
          <a:endParaRPr lang="es-CL"/>
        </a:p>
      </dgm:t>
    </dgm:pt>
    <dgm:pt modelId="{C7A0B2CB-5EF4-46EA-AD54-DA589E846DD0}" type="sibTrans" cxnId="{84EC3AAA-320D-46F7-959C-6A3F74BE2DAA}">
      <dgm:prSet/>
      <dgm:spPr/>
      <dgm:t>
        <a:bodyPr/>
        <a:lstStyle/>
        <a:p>
          <a:endParaRPr lang="es-CL"/>
        </a:p>
      </dgm:t>
    </dgm:pt>
    <dgm:pt modelId="{738D011D-2193-469F-AABF-87DC68BF2257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Habilitar un lugar apropiado para el estudio</a:t>
          </a:r>
        </a:p>
      </dgm:t>
    </dgm:pt>
    <dgm:pt modelId="{842710C4-4687-4C52-BE10-0434B136FF03}" type="parTrans" cxnId="{4B7FC938-7567-440F-A01B-90E8EB4CDFDB}">
      <dgm:prSet/>
      <dgm:spPr/>
      <dgm:t>
        <a:bodyPr/>
        <a:lstStyle/>
        <a:p>
          <a:endParaRPr lang="es-CL"/>
        </a:p>
      </dgm:t>
    </dgm:pt>
    <dgm:pt modelId="{2F61D1EC-2C6B-4C74-9CD8-96633A791FC6}" type="sibTrans" cxnId="{4B7FC938-7567-440F-A01B-90E8EB4CDFDB}">
      <dgm:prSet/>
      <dgm:spPr/>
      <dgm:t>
        <a:bodyPr/>
        <a:lstStyle/>
        <a:p>
          <a:endParaRPr lang="es-CL"/>
        </a:p>
      </dgm:t>
    </dgm:pt>
    <dgm:pt modelId="{B128E3F8-57D1-422F-9CAE-1E3C62EAD081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Planificar y organizar tareas</a:t>
          </a:r>
        </a:p>
      </dgm:t>
    </dgm:pt>
    <dgm:pt modelId="{A8CCD946-611F-4696-8B84-D33470E6C0E0}" type="parTrans" cxnId="{A6034AED-64BB-4980-90C5-99B90D8FB3EF}">
      <dgm:prSet/>
      <dgm:spPr/>
      <dgm:t>
        <a:bodyPr/>
        <a:lstStyle/>
        <a:p>
          <a:endParaRPr lang="es-CL"/>
        </a:p>
      </dgm:t>
    </dgm:pt>
    <dgm:pt modelId="{EF0B6208-CD2E-4793-9661-68484D9CA84D}" type="sibTrans" cxnId="{A6034AED-64BB-4980-90C5-99B90D8FB3EF}">
      <dgm:prSet/>
      <dgm:spPr/>
      <dgm:t>
        <a:bodyPr/>
        <a:lstStyle/>
        <a:p>
          <a:endParaRPr lang="es-CL"/>
        </a:p>
      </dgm:t>
    </dgm:pt>
    <dgm:pt modelId="{AA7D29B9-9BBD-4277-8B54-3044D7D31ADB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¡Motivar!</a:t>
          </a:r>
        </a:p>
      </dgm:t>
    </dgm:pt>
    <dgm:pt modelId="{9FD19DB5-E806-4C5F-94CB-25696C4EB810}" type="parTrans" cxnId="{1383891D-46CD-409D-A239-5978264514C3}">
      <dgm:prSet/>
      <dgm:spPr/>
      <dgm:t>
        <a:bodyPr/>
        <a:lstStyle/>
        <a:p>
          <a:endParaRPr lang="es-CL"/>
        </a:p>
      </dgm:t>
    </dgm:pt>
    <dgm:pt modelId="{C65E1E22-D488-475B-A10B-A121831CFFA4}" type="sibTrans" cxnId="{1383891D-46CD-409D-A239-5978264514C3}">
      <dgm:prSet/>
      <dgm:spPr/>
      <dgm:t>
        <a:bodyPr/>
        <a:lstStyle/>
        <a:p>
          <a:endParaRPr lang="es-CL"/>
        </a:p>
      </dgm:t>
    </dgm:pt>
    <dgm:pt modelId="{2C4EB793-C26D-4DE3-8622-F18798685224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Evitar distracciones</a:t>
          </a:r>
        </a:p>
      </dgm:t>
    </dgm:pt>
    <dgm:pt modelId="{2EAC5C0C-A2EA-4417-A043-998E89E1E350}" type="parTrans" cxnId="{C78E2ADA-C676-410C-B1FA-BE61CB9FA108}">
      <dgm:prSet/>
      <dgm:spPr/>
      <dgm:t>
        <a:bodyPr/>
        <a:lstStyle/>
        <a:p>
          <a:endParaRPr lang="es-CL"/>
        </a:p>
      </dgm:t>
    </dgm:pt>
    <dgm:pt modelId="{220668F1-6FA9-4CAA-84A4-973789EA0AA1}" type="sibTrans" cxnId="{C78E2ADA-C676-410C-B1FA-BE61CB9FA108}">
      <dgm:prSet/>
      <dgm:spPr/>
      <dgm:t>
        <a:bodyPr/>
        <a:lstStyle/>
        <a:p>
          <a:endParaRPr lang="es-CL"/>
        </a:p>
      </dgm:t>
    </dgm:pt>
    <dgm:pt modelId="{32C2278D-DA1F-4B4D-A2A3-C2215AE23774}">
      <dgm:prSet/>
      <dgm:spPr/>
      <dgm:t>
        <a:bodyPr/>
        <a:lstStyle/>
        <a:p>
          <a:r>
            <a: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Practicar, practicar</a:t>
          </a:r>
        </a:p>
      </dgm:t>
    </dgm:pt>
    <dgm:pt modelId="{5D998B62-0701-4BB4-B8DA-A802D8DDECF4}" type="parTrans" cxnId="{5D43BE67-DFE9-45F6-9AD6-FAA6639D2098}">
      <dgm:prSet/>
      <dgm:spPr/>
      <dgm:t>
        <a:bodyPr/>
        <a:lstStyle/>
        <a:p>
          <a:endParaRPr lang="es-CL"/>
        </a:p>
      </dgm:t>
    </dgm:pt>
    <dgm:pt modelId="{846573ED-5111-4F1A-AAD7-03035C78C09C}" type="sibTrans" cxnId="{5D43BE67-DFE9-45F6-9AD6-FAA6639D2098}">
      <dgm:prSet/>
      <dgm:spPr/>
      <dgm:t>
        <a:bodyPr/>
        <a:lstStyle/>
        <a:p>
          <a:endParaRPr lang="es-CL"/>
        </a:p>
      </dgm:t>
    </dgm:pt>
    <dgm:pt modelId="{0DA6B765-3F2F-49FB-8024-EF2C523CBD48}">
      <dgm:prSet/>
      <dgm:spPr/>
      <dgm:t>
        <a:bodyPr/>
        <a:lstStyle/>
        <a:p>
          <a:r>
            <a: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Reconocer el esfuerzo y la constancia</a:t>
          </a:r>
        </a:p>
      </dgm:t>
    </dgm:pt>
    <dgm:pt modelId="{B51A2D89-E9BF-48D5-BB1E-C8470DFFA3EB}" type="parTrans" cxnId="{42C89C75-1225-49AC-BCF6-913ADA35F3BD}">
      <dgm:prSet/>
      <dgm:spPr/>
      <dgm:t>
        <a:bodyPr/>
        <a:lstStyle/>
        <a:p>
          <a:endParaRPr lang="es-CL"/>
        </a:p>
      </dgm:t>
    </dgm:pt>
    <dgm:pt modelId="{DFB74562-281A-42AA-A730-1F96E2B37152}" type="sibTrans" cxnId="{42C89C75-1225-49AC-BCF6-913ADA35F3BD}">
      <dgm:prSet/>
      <dgm:spPr/>
      <dgm:t>
        <a:bodyPr/>
        <a:lstStyle/>
        <a:p>
          <a:endParaRPr lang="es-CL"/>
        </a:p>
      </dgm:t>
    </dgm:pt>
    <dgm:pt modelId="{F685704C-2D6E-4DF8-98C3-46773E53DA95}" type="pres">
      <dgm:prSet presAssocID="{789311AC-D8F9-4949-956B-32D953BD80B0}" presName="Name0" presStyleCnt="0">
        <dgm:presLayoutVars>
          <dgm:dir/>
          <dgm:resizeHandles val="exact"/>
        </dgm:presLayoutVars>
      </dgm:prSet>
      <dgm:spPr/>
    </dgm:pt>
    <dgm:pt modelId="{20C516D7-0945-4728-8194-7974F57AFC4C}" type="pres">
      <dgm:prSet presAssocID="{2DEC3A42-2F66-4421-BF82-7344DE40795A}" presName="node" presStyleLbl="node1" presStyleIdx="0" presStyleCnt="7">
        <dgm:presLayoutVars>
          <dgm:bulletEnabled val="1"/>
        </dgm:presLayoutVars>
      </dgm:prSet>
      <dgm:spPr/>
    </dgm:pt>
    <dgm:pt modelId="{41F98489-1E9E-48DE-BF41-24B4904FFA4D}" type="pres">
      <dgm:prSet presAssocID="{C7A0B2CB-5EF4-46EA-AD54-DA589E846DD0}" presName="sibTrans" presStyleLbl="sibTrans1D1" presStyleIdx="0" presStyleCnt="6"/>
      <dgm:spPr/>
    </dgm:pt>
    <dgm:pt modelId="{C2562107-569E-4246-B123-32D2DA59B413}" type="pres">
      <dgm:prSet presAssocID="{C7A0B2CB-5EF4-46EA-AD54-DA589E846DD0}" presName="connectorText" presStyleLbl="sibTrans1D1" presStyleIdx="0" presStyleCnt="6"/>
      <dgm:spPr/>
    </dgm:pt>
    <dgm:pt modelId="{08D0FBCD-F1D1-4FF2-BD5E-86F9AE2ADC9F}" type="pres">
      <dgm:prSet presAssocID="{738D011D-2193-469F-AABF-87DC68BF2257}" presName="node" presStyleLbl="node1" presStyleIdx="1" presStyleCnt="7">
        <dgm:presLayoutVars>
          <dgm:bulletEnabled val="1"/>
        </dgm:presLayoutVars>
      </dgm:prSet>
      <dgm:spPr/>
    </dgm:pt>
    <dgm:pt modelId="{33B1398B-9437-4E01-B6B7-74C76DE4631F}" type="pres">
      <dgm:prSet presAssocID="{2F61D1EC-2C6B-4C74-9CD8-96633A791FC6}" presName="sibTrans" presStyleLbl="sibTrans1D1" presStyleIdx="1" presStyleCnt="6"/>
      <dgm:spPr/>
    </dgm:pt>
    <dgm:pt modelId="{11A7E0AF-EADC-4141-A7A1-F91A7B35B16E}" type="pres">
      <dgm:prSet presAssocID="{2F61D1EC-2C6B-4C74-9CD8-96633A791FC6}" presName="connectorText" presStyleLbl="sibTrans1D1" presStyleIdx="1" presStyleCnt="6"/>
      <dgm:spPr/>
    </dgm:pt>
    <dgm:pt modelId="{4C44944D-8BC3-4F5F-A0EB-8BD32728553C}" type="pres">
      <dgm:prSet presAssocID="{B128E3F8-57D1-422F-9CAE-1E3C62EAD081}" presName="node" presStyleLbl="node1" presStyleIdx="2" presStyleCnt="7">
        <dgm:presLayoutVars>
          <dgm:bulletEnabled val="1"/>
        </dgm:presLayoutVars>
      </dgm:prSet>
      <dgm:spPr/>
    </dgm:pt>
    <dgm:pt modelId="{0DF60176-0696-47E8-9AC9-57B008B907EF}" type="pres">
      <dgm:prSet presAssocID="{EF0B6208-CD2E-4793-9661-68484D9CA84D}" presName="sibTrans" presStyleLbl="sibTrans1D1" presStyleIdx="2" presStyleCnt="6"/>
      <dgm:spPr/>
    </dgm:pt>
    <dgm:pt modelId="{49B0309E-5853-413D-BC8A-CDD8C447DE5D}" type="pres">
      <dgm:prSet presAssocID="{EF0B6208-CD2E-4793-9661-68484D9CA84D}" presName="connectorText" presStyleLbl="sibTrans1D1" presStyleIdx="2" presStyleCnt="6"/>
      <dgm:spPr/>
    </dgm:pt>
    <dgm:pt modelId="{B4F4905A-2902-4FAC-B232-FB1719F4CC6C}" type="pres">
      <dgm:prSet presAssocID="{AA7D29B9-9BBD-4277-8B54-3044D7D31ADB}" presName="node" presStyleLbl="node1" presStyleIdx="3" presStyleCnt="7">
        <dgm:presLayoutVars>
          <dgm:bulletEnabled val="1"/>
        </dgm:presLayoutVars>
      </dgm:prSet>
      <dgm:spPr/>
    </dgm:pt>
    <dgm:pt modelId="{AE92FB3F-D5B6-402D-A41A-80B4AF78F96D}" type="pres">
      <dgm:prSet presAssocID="{C65E1E22-D488-475B-A10B-A121831CFFA4}" presName="sibTrans" presStyleLbl="sibTrans1D1" presStyleIdx="3" presStyleCnt="6"/>
      <dgm:spPr/>
    </dgm:pt>
    <dgm:pt modelId="{26E209FD-EA35-47EF-858F-AB5F2CECDC63}" type="pres">
      <dgm:prSet presAssocID="{C65E1E22-D488-475B-A10B-A121831CFFA4}" presName="connectorText" presStyleLbl="sibTrans1D1" presStyleIdx="3" presStyleCnt="6"/>
      <dgm:spPr/>
    </dgm:pt>
    <dgm:pt modelId="{485D1030-2A22-4EC0-96A8-7568DA63135E}" type="pres">
      <dgm:prSet presAssocID="{2C4EB793-C26D-4DE3-8622-F18798685224}" presName="node" presStyleLbl="node1" presStyleIdx="4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4AF99AC2-043F-4380-A239-A8268A27E1FD}" type="pres">
      <dgm:prSet presAssocID="{220668F1-6FA9-4CAA-84A4-973789EA0AA1}" presName="sibTrans" presStyleLbl="sibTrans1D1" presStyleIdx="4" presStyleCnt="6"/>
      <dgm:spPr/>
    </dgm:pt>
    <dgm:pt modelId="{091E3B94-0FC6-461B-9976-49F4F38A54BB}" type="pres">
      <dgm:prSet presAssocID="{220668F1-6FA9-4CAA-84A4-973789EA0AA1}" presName="connectorText" presStyleLbl="sibTrans1D1" presStyleIdx="4" presStyleCnt="6"/>
      <dgm:spPr/>
    </dgm:pt>
    <dgm:pt modelId="{04DE6A25-A745-4507-B05B-70459F5CD5DC}" type="pres">
      <dgm:prSet presAssocID="{32C2278D-DA1F-4B4D-A2A3-C2215AE23774}" presName="node" presStyleLbl="node1" presStyleIdx="5" presStyleCnt="7">
        <dgm:presLayoutVars>
          <dgm:bulletEnabled val="1"/>
        </dgm:presLayoutVars>
      </dgm:prSet>
      <dgm:spPr/>
    </dgm:pt>
    <dgm:pt modelId="{91C1EA29-850E-46A9-A252-80523E7AFEFC}" type="pres">
      <dgm:prSet presAssocID="{846573ED-5111-4F1A-AAD7-03035C78C09C}" presName="sibTrans" presStyleLbl="sibTrans1D1" presStyleIdx="5" presStyleCnt="6"/>
      <dgm:spPr/>
    </dgm:pt>
    <dgm:pt modelId="{488911FD-D5A7-4660-91B9-D23D940A152B}" type="pres">
      <dgm:prSet presAssocID="{846573ED-5111-4F1A-AAD7-03035C78C09C}" presName="connectorText" presStyleLbl="sibTrans1D1" presStyleIdx="5" presStyleCnt="6"/>
      <dgm:spPr/>
    </dgm:pt>
    <dgm:pt modelId="{0443F277-C1FC-422B-A8AA-219FCC65FA07}" type="pres">
      <dgm:prSet presAssocID="{0DA6B765-3F2F-49FB-8024-EF2C523CBD48}" presName="node" presStyleLbl="node1" presStyleIdx="6" presStyleCnt="7">
        <dgm:presLayoutVars>
          <dgm:bulletEnabled val="1"/>
        </dgm:presLayoutVars>
      </dgm:prSet>
      <dgm:spPr/>
    </dgm:pt>
  </dgm:ptLst>
  <dgm:cxnLst>
    <dgm:cxn modelId="{42415A16-81AF-4D27-84D9-08448186F9FF}" type="presOf" srcId="{0DA6B765-3F2F-49FB-8024-EF2C523CBD48}" destId="{0443F277-C1FC-422B-A8AA-219FCC65FA07}" srcOrd="0" destOrd="0" presId="urn:microsoft.com/office/officeart/2005/8/layout/bProcess3"/>
    <dgm:cxn modelId="{1383891D-46CD-409D-A239-5978264514C3}" srcId="{789311AC-D8F9-4949-956B-32D953BD80B0}" destId="{AA7D29B9-9BBD-4277-8B54-3044D7D31ADB}" srcOrd="3" destOrd="0" parTransId="{9FD19DB5-E806-4C5F-94CB-25696C4EB810}" sibTransId="{C65E1E22-D488-475B-A10B-A121831CFFA4}"/>
    <dgm:cxn modelId="{8BF37E1F-FCF6-47DE-85CE-0AFE1C59D11E}" type="presOf" srcId="{789311AC-D8F9-4949-956B-32D953BD80B0}" destId="{F685704C-2D6E-4DF8-98C3-46773E53DA95}" srcOrd="0" destOrd="0" presId="urn:microsoft.com/office/officeart/2005/8/layout/bProcess3"/>
    <dgm:cxn modelId="{A376D225-E2D1-4E47-99E1-C0A1B60F381E}" type="presOf" srcId="{B128E3F8-57D1-422F-9CAE-1E3C62EAD081}" destId="{4C44944D-8BC3-4F5F-A0EB-8BD32728553C}" srcOrd="0" destOrd="0" presId="urn:microsoft.com/office/officeart/2005/8/layout/bProcess3"/>
    <dgm:cxn modelId="{5C329829-8484-4A88-855E-E318F5C2D7F4}" type="presOf" srcId="{2C4EB793-C26D-4DE3-8622-F18798685224}" destId="{485D1030-2A22-4EC0-96A8-7568DA63135E}" srcOrd="0" destOrd="0" presId="urn:microsoft.com/office/officeart/2005/8/layout/bProcess3"/>
    <dgm:cxn modelId="{D661DC2E-E25B-4FF7-B22E-6876D624BA12}" type="presOf" srcId="{C7A0B2CB-5EF4-46EA-AD54-DA589E846DD0}" destId="{C2562107-569E-4246-B123-32D2DA59B413}" srcOrd="1" destOrd="0" presId="urn:microsoft.com/office/officeart/2005/8/layout/bProcess3"/>
    <dgm:cxn modelId="{4B7FC938-7567-440F-A01B-90E8EB4CDFDB}" srcId="{789311AC-D8F9-4949-956B-32D953BD80B0}" destId="{738D011D-2193-469F-AABF-87DC68BF2257}" srcOrd="1" destOrd="0" parTransId="{842710C4-4687-4C52-BE10-0434B136FF03}" sibTransId="{2F61D1EC-2C6B-4C74-9CD8-96633A791FC6}"/>
    <dgm:cxn modelId="{D6504B5C-1763-433D-A0AD-C109D1E5679C}" type="presOf" srcId="{846573ED-5111-4F1A-AAD7-03035C78C09C}" destId="{91C1EA29-850E-46A9-A252-80523E7AFEFC}" srcOrd="0" destOrd="0" presId="urn:microsoft.com/office/officeart/2005/8/layout/bProcess3"/>
    <dgm:cxn modelId="{3EB65342-6F77-48D1-8967-D9372205ACC5}" type="presOf" srcId="{32C2278D-DA1F-4B4D-A2A3-C2215AE23774}" destId="{04DE6A25-A745-4507-B05B-70459F5CD5DC}" srcOrd="0" destOrd="0" presId="urn:microsoft.com/office/officeart/2005/8/layout/bProcess3"/>
    <dgm:cxn modelId="{70C8D563-5EED-4F61-9AEC-5715CC6D1C0F}" type="presOf" srcId="{C7A0B2CB-5EF4-46EA-AD54-DA589E846DD0}" destId="{41F98489-1E9E-48DE-BF41-24B4904FFA4D}" srcOrd="0" destOrd="0" presId="urn:microsoft.com/office/officeart/2005/8/layout/bProcess3"/>
    <dgm:cxn modelId="{E97EB767-BCD2-4E4D-B0AC-B9F966AFBC53}" type="presOf" srcId="{EF0B6208-CD2E-4793-9661-68484D9CA84D}" destId="{0DF60176-0696-47E8-9AC9-57B008B907EF}" srcOrd="0" destOrd="0" presId="urn:microsoft.com/office/officeart/2005/8/layout/bProcess3"/>
    <dgm:cxn modelId="{5D43BE67-DFE9-45F6-9AD6-FAA6639D2098}" srcId="{789311AC-D8F9-4949-956B-32D953BD80B0}" destId="{32C2278D-DA1F-4B4D-A2A3-C2215AE23774}" srcOrd="5" destOrd="0" parTransId="{5D998B62-0701-4BB4-B8DA-A802D8DDECF4}" sibTransId="{846573ED-5111-4F1A-AAD7-03035C78C09C}"/>
    <dgm:cxn modelId="{43D6A06A-451C-44A7-84FB-215A498A6482}" type="presOf" srcId="{EF0B6208-CD2E-4793-9661-68484D9CA84D}" destId="{49B0309E-5853-413D-BC8A-CDD8C447DE5D}" srcOrd="1" destOrd="0" presId="urn:microsoft.com/office/officeart/2005/8/layout/bProcess3"/>
    <dgm:cxn modelId="{4FCEE46A-98EC-423D-9B3C-58FD7CAB14D2}" type="presOf" srcId="{2DEC3A42-2F66-4421-BF82-7344DE40795A}" destId="{20C516D7-0945-4728-8194-7974F57AFC4C}" srcOrd="0" destOrd="0" presId="urn:microsoft.com/office/officeart/2005/8/layout/bProcess3"/>
    <dgm:cxn modelId="{DA463874-8E16-4407-A3D5-5B6570F1EA9A}" type="presOf" srcId="{2F61D1EC-2C6B-4C74-9CD8-96633A791FC6}" destId="{11A7E0AF-EADC-4141-A7A1-F91A7B35B16E}" srcOrd="1" destOrd="0" presId="urn:microsoft.com/office/officeart/2005/8/layout/bProcess3"/>
    <dgm:cxn modelId="{42C89C75-1225-49AC-BCF6-913ADA35F3BD}" srcId="{789311AC-D8F9-4949-956B-32D953BD80B0}" destId="{0DA6B765-3F2F-49FB-8024-EF2C523CBD48}" srcOrd="6" destOrd="0" parTransId="{B51A2D89-E9BF-48D5-BB1E-C8470DFFA3EB}" sibTransId="{DFB74562-281A-42AA-A730-1F96E2B37152}"/>
    <dgm:cxn modelId="{F4B32394-3994-4112-80D8-ADCC455C7955}" type="presOf" srcId="{846573ED-5111-4F1A-AAD7-03035C78C09C}" destId="{488911FD-D5A7-4660-91B9-D23D940A152B}" srcOrd="1" destOrd="0" presId="urn:microsoft.com/office/officeart/2005/8/layout/bProcess3"/>
    <dgm:cxn modelId="{4ABD84A0-AA41-4B39-95B5-9F65B21B7D1D}" type="presOf" srcId="{C65E1E22-D488-475B-A10B-A121831CFFA4}" destId="{26E209FD-EA35-47EF-858F-AB5F2CECDC63}" srcOrd="1" destOrd="0" presId="urn:microsoft.com/office/officeart/2005/8/layout/bProcess3"/>
    <dgm:cxn modelId="{84EC3AAA-320D-46F7-959C-6A3F74BE2DAA}" srcId="{789311AC-D8F9-4949-956B-32D953BD80B0}" destId="{2DEC3A42-2F66-4421-BF82-7344DE40795A}" srcOrd="0" destOrd="0" parTransId="{B91B2946-886E-4B3C-8DEC-C04CBAC02A33}" sibTransId="{C7A0B2CB-5EF4-46EA-AD54-DA589E846DD0}"/>
    <dgm:cxn modelId="{14B12EAF-4344-4B70-BB13-F8F166C01D57}" type="presOf" srcId="{C65E1E22-D488-475B-A10B-A121831CFFA4}" destId="{AE92FB3F-D5B6-402D-A41A-80B4AF78F96D}" srcOrd="0" destOrd="0" presId="urn:microsoft.com/office/officeart/2005/8/layout/bProcess3"/>
    <dgm:cxn modelId="{9C0447B9-0495-4380-B5D3-8CC561225248}" type="presOf" srcId="{2F61D1EC-2C6B-4C74-9CD8-96633A791FC6}" destId="{33B1398B-9437-4E01-B6B7-74C76DE4631F}" srcOrd="0" destOrd="0" presId="urn:microsoft.com/office/officeart/2005/8/layout/bProcess3"/>
    <dgm:cxn modelId="{C78E2ADA-C676-410C-B1FA-BE61CB9FA108}" srcId="{789311AC-D8F9-4949-956B-32D953BD80B0}" destId="{2C4EB793-C26D-4DE3-8622-F18798685224}" srcOrd="4" destOrd="0" parTransId="{2EAC5C0C-A2EA-4417-A043-998E89E1E350}" sibTransId="{220668F1-6FA9-4CAA-84A4-973789EA0AA1}"/>
    <dgm:cxn modelId="{4E6551EC-47A1-49A4-8DC1-43B9B1F43A75}" type="presOf" srcId="{738D011D-2193-469F-AABF-87DC68BF2257}" destId="{08D0FBCD-F1D1-4FF2-BD5E-86F9AE2ADC9F}" srcOrd="0" destOrd="0" presId="urn:microsoft.com/office/officeart/2005/8/layout/bProcess3"/>
    <dgm:cxn modelId="{A6034AED-64BB-4980-90C5-99B90D8FB3EF}" srcId="{789311AC-D8F9-4949-956B-32D953BD80B0}" destId="{B128E3F8-57D1-422F-9CAE-1E3C62EAD081}" srcOrd="2" destOrd="0" parTransId="{A8CCD946-611F-4696-8B84-D33470E6C0E0}" sibTransId="{EF0B6208-CD2E-4793-9661-68484D9CA84D}"/>
    <dgm:cxn modelId="{A215E2F0-8D14-4F0C-A20E-3054BDED8E08}" type="presOf" srcId="{220668F1-6FA9-4CAA-84A4-973789EA0AA1}" destId="{091E3B94-0FC6-461B-9976-49F4F38A54BB}" srcOrd="1" destOrd="0" presId="urn:microsoft.com/office/officeart/2005/8/layout/bProcess3"/>
    <dgm:cxn modelId="{DFF52BF3-4075-492F-9692-97E6B1F835BE}" type="presOf" srcId="{AA7D29B9-9BBD-4277-8B54-3044D7D31ADB}" destId="{B4F4905A-2902-4FAC-B232-FB1719F4CC6C}" srcOrd="0" destOrd="0" presId="urn:microsoft.com/office/officeart/2005/8/layout/bProcess3"/>
    <dgm:cxn modelId="{978D08F7-1A36-4185-ABA3-689FD3527DDD}" type="presOf" srcId="{220668F1-6FA9-4CAA-84A4-973789EA0AA1}" destId="{4AF99AC2-043F-4380-A239-A8268A27E1FD}" srcOrd="0" destOrd="0" presId="urn:microsoft.com/office/officeart/2005/8/layout/bProcess3"/>
    <dgm:cxn modelId="{F6C6030D-CD60-4257-BA3C-0B700ED1CADD}" type="presParOf" srcId="{F685704C-2D6E-4DF8-98C3-46773E53DA95}" destId="{20C516D7-0945-4728-8194-7974F57AFC4C}" srcOrd="0" destOrd="0" presId="urn:microsoft.com/office/officeart/2005/8/layout/bProcess3"/>
    <dgm:cxn modelId="{32D796A9-9E31-40A8-9F9F-3E5C6C589A2E}" type="presParOf" srcId="{F685704C-2D6E-4DF8-98C3-46773E53DA95}" destId="{41F98489-1E9E-48DE-BF41-24B4904FFA4D}" srcOrd="1" destOrd="0" presId="urn:microsoft.com/office/officeart/2005/8/layout/bProcess3"/>
    <dgm:cxn modelId="{1E64D5C9-D5F1-4E6A-9F0F-F714412BE5C6}" type="presParOf" srcId="{41F98489-1E9E-48DE-BF41-24B4904FFA4D}" destId="{C2562107-569E-4246-B123-32D2DA59B413}" srcOrd="0" destOrd="0" presId="urn:microsoft.com/office/officeart/2005/8/layout/bProcess3"/>
    <dgm:cxn modelId="{04E1E67F-EA75-47BA-8F26-29BD7D6E7826}" type="presParOf" srcId="{F685704C-2D6E-4DF8-98C3-46773E53DA95}" destId="{08D0FBCD-F1D1-4FF2-BD5E-86F9AE2ADC9F}" srcOrd="2" destOrd="0" presId="urn:microsoft.com/office/officeart/2005/8/layout/bProcess3"/>
    <dgm:cxn modelId="{A955BC80-C113-49F7-B086-8FCFF24DF6B8}" type="presParOf" srcId="{F685704C-2D6E-4DF8-98C3-46773E53DA95}" destId="{33B1398B-9437-4E01-B6B7-74C76DE4631F}" srcOrd="3" destOrd="0" presId="urn:microsoft.com/office/officeart/2005/8/layout/bProcess3"/>
    <dgm:cxn modelId="{BB6B75C7-4C26-4575-9955-E4DA68031268}" type="presParOf" srcId="{33B1398B-9437-4E01-B6B7-74C76DE4631F}" destId="{11A7E0AF-EADC-4141-A7A1-F91A7B35B16E}" srcOrd="0" destOrd="0" presId="urn:microsoft.com/office/officeart/2005/8/layout/bProcess3"/>
    <dgm:cxn modelId="{544D33BF-5D4C-4650-8934-1BD0B5CD5EFD}" type="presParOf" srcId="{F685704C-2D6E-4DF8-98C3-46773E53DA95}" destId="{4C44944D-8BC3-4F5F-A0EB-8BD32728553C}" srcOrd="4" destOrd="0" presId="urn:microsoft.com/office/officeart/2005/8/layout/bProcess3"/>
    <dgm:cxn modelId="{D3DAFFBB-997E-4063-9BF4-CEDC1531E8F7}" type="presParOf" srcId="{F685704C-2D6E-4DF8-98C3-46773E53DA95}" destId="{0DF60176-0696-47E8-9AC9-57B008B907EF}" srcOrd="5" destOrd="0" presId="urn:microsoft.com/office/officeart/2005/8/layout/bProcess3"/>
    <dgm:cxn modelId="{8EB359AC-E6F5-4C48-881B-23154374295B}" type="presParOf" srcId="{0DF60176-0696-47E8-9AC9-57B008B907EF}" destId="{49B0309E-5853-413D-BC8A-CDD8C447DE5D}" srcOrd="0" destOrd="0" presId="urn:microsoft.com/office/officeart/2005/8/layout/bProcess3"/>
    <dgm:cxn modelId="{1197B280-1D5A-41DA-A0B4-C234AC8BC4C9}" type="presParOf" srcId="{F685704C-2D6E-4DF8-98C3-46773E53DA95}" destId="{B4F4905A-2902-4FAC-B232-FB1719F4CC6C}" srcOrd="6" destOrd="0" presId="urn:microsoft.com/office/officeart/2005/8/layout/bProcess3"/>
    <dgm:cxn modelId="{CAC04AA1-D099-4429-9B9A-DF9274834805}" type="presParOf" srcId="{F685704C-2D6E-4DF8-98C3-46773E53DA95}" destId="{AE92FB3F-D5B6-402D-A41A-80B4AF78F96D}" srcOrd="7" destOrd="0" presId="urn:microsoft.com/office/officeart/2005/8/layout/bProcess3"/>
    <dgm:cxn modelId="{82B9400B-3535-4BE6-A35C-97F3ACF17EB5}" type="presParOf" srcId="{AE92FB3F-D5B6-402D-A41A-80B4AF78F96D}" destId="{26E209FD-EA35-47EF-858F-AB5F2CECDC63}" srcOrd="0" destOrd="0" presId="urn:microsoft.com/office/officeart/2005/8/layout/bProcess3"/>
    <dgm:cxn modelId="{CA1C175C-B4DE-4868-94C3-61F3BD36CB19}" type="presParOf" srcId="{F685704C-2D6E-4DF8-98C3-46773E53DA95}" destId="{485D1030-2A22-4EC0-96A8-7568DA63135E}" srcOrd="8" destOrd="0" presId="urn:microsoft.com/office/officeart/2005/8/layout/bProcess3"/>
    <dgm:cxn modelId="{ADF5B146-E1CD-4B44-9A38-5329EAC066C3}" type="presParOf" srcId="{F685704C-2D6E-4DF8-98C3-46773E53DA95}" destId="{4AF99AC2-043F-4380-A239-A8268A27E1FD}" srcOrd="9" destOrd="0" presId="urn:microsoft.com/office/officeart/2005/8/layout/bProcess3"/>
    <dgm:cxn modelId="{F8C38F8E-DC4F-4469-9D58-8128417AB4D2}" type="presParOf" srcId="{4AF99AC2-043F-4380-A239-A8268A27E1FD}" destId="{091E3B94-0FC6-461B-9976-49F4F38A54BB}" srcOrd="0" destOrd="0" presId="urn:microsoft.com/office/officeart/2005/8/layout/bProcess3"/>
    <dgm:cxn modelId="{226FF086-B546-4DF0-95DF-CA9ABD0319A5}" type="presParOf" srcId="{F685704C-2D6E-4DF8-98C3-46773E53DA95}" destId="{04DE6A25-A745-4507-B05B-70459F5CD5DC}" srcOrd="10" destOrd="0" presId="urn:microsoft.com/office/officeart/2005/8/layout/bProcess3"/>
    <dgm:cxn modelId="{B6FBDDD3-ED6E-4B0F-B488-96B7AE186DA0}" type="presParOf" srcId="{F685704C-2D6E-4DF8-98C3-46773E53DA95}" destId="{91C1EA29-850E-46A9-A252-80523E7AFEFC}" srcOrd="11" destOrd="0" presId="urn:microsoft.com/office/officeart/2005/8/layout/bProcess3"/>
    <dgm:cxn modelId="{10C1977E-6E08-40F3-BD8C-DC4B16B51541}" type="presParOf" srcId="{91C1EA29-850E-46A9-A252-80523E7AFEFC}" destId="{488911FD-D5A7-4660-91B9-D23D940A152B}" srcOrd="0" destOrd="0" presId="urn:microsoft.com/office/officeart/2005/8/layout/bProcess3"/>
    <dgm:cxn modelId="{F8E64BE0-7E60-402B-B54B-0C8C99C51D3D}" type="presParOf" srcId="{F685704C-2D6E-4DF8-98C3-46773E53DA95}" destId="{0443F277-C1FC-422B-A8AA-219FCC65FA07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7DA55-704F-40BB-9CB7-9DA254820F6A}">
      <dsp:nvSpPr>
        <dsp:cNvPr id="0" name=""/>
        <dsp:cNvSpPr/>
      </dsp:nvSpPr>
      <dsp:spPr>
        <a:xfrm>
          <a:off x="0" y="1930"/>
          <a:ext cx="10170674" cy="1048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solidFill>
                <a:schemeClr val="tx1"/>
              </a:solidFill>
            </a:rPr>
            <a:t>Comprender la importancia de los hábitos en el hogar para el proceso de aprendizaje de los estudiantes.</a:t>
          </a:r>
        </a:p>
      </dsp:txBody>
      <dsp:txXfrm>
        <a:off x="51175" y="53105"/>
        <a:ext cx="10068324" cy="945970"/>
      </dsp:txXfrm>
    </dsp:sp>
    <dsp:sp modelId="{91D63923-7149-4DB9-B889-EC0B47ABCC4C}">
      <dsp:nvSpPr>
        <dsp:cNvPr id="0" name=""/>
        <dsp:cNvSpPr/>
      </dsp:nvSpPr>
      <dsp:spPr>
        <a:xfrm>
          <a:off x="0" y="1050250"/>
          <a:ext cx="10170674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919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2000" kern="1200" dirty="0"/>
            <a:t>Cómo mi responsabilidad y contribución puede ser pieza clave de los logros de mi estudiante en el ámbito académico.</a:t>
          </a:r>
        </a:p>
      </dsp:txBody>
      <dsp:txXfrm>
        <a:off x="0" y="1050250"/>
        <a:ext cx="10170674" cy="927360"/>
      </dsp:txXfrm>
    </dsp:sp>
    <dsp:sp modelId="{0B0ADEB0-756F-4EB8-AB12-0293C3511644}">
      <dsp:nvSpPr>
        <dsp:cNvPr id="0" name=""/>
        <dsp:cNvSpPr/>
      </dsp:nvSpPr>
      <dsp:spPr>
        <a:xfrm>
          <a:off x="0" y="1977611"/>
          <a:ext cx="10170674" cy="1048320"/>
        </a:xfrm>
        <a:prstGeom prst="roundRect">
          <a:avLst/>
        </a:prstGeom>
        <a:solidFill>
          <a:schemeClr val="accent3">
            <a:hueOff val="-11240596"/>
            <a:satOff val="-20909"/>
            <a:lumOff val="-1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solidFill>
                <a:schemeClr val="tx1"/>
              </a:solidFill>
            </a:rPr>
            <a:t>Reconocer la relevancia del acompañamiento, monitoreo y apoyo por parte de un adulto responsable, para el aprendizaje de los estudiantes.</a:t>
          </a:r>
        </a:p>
      </dsp:txBody>
      <dsp:txXfrm>
        <a:off x="51175" y="2028786"/>
        <a:ext cx="10068324" cy="945970"/>
      </dsp:txXfrm>
    </dsp:sp>
    <dsp:sp modelId="{C20B3DD7-3634-49DA-B781-A22AC0306919}">
      <dsp:nvSpPr>
        <dsp:cNvPr id="0" name=""/>
        <dsp:cNvSpPr/>
      </dsp:nvSpPr>
      <dsp:spPr>
        <a:xfrm>
          <a:off x="0" y="3025930"/>
          <a:ext cx="10170674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919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2000" kern="1200" dirty="0"/>
            <a:t>Cómo el hacerse parte del proceso de aprendizaje favorece tanto el éxito de mi estudiante como la relación familiar por sí misma.</a:t>
          </a:r>
        </a:p>
      </dsp:txBody>
      <dsp:txXfrm>
        <a:off x="0" y="3025930"/>
        <a:ext cx="10170674" cy="927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FB903-5742-4CE3-9AC1-D7C0FAD37544}">
      <dsp:nvSpPr>
        <dsp:cNvPr id="0" name=""/>
        <dsp:cNvSpPr/>
      </dsp:nvSpPr>
      <dsp:spPr>
        <a:xfrm>
          <a:off x="5396" y="737207"/>
          <a:ext cx="1672900" cy="10037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chemeClr val="tx1"/>
              </a:solidFill>
            </a:rPr>
            <a:t>Autoestima</a:t>
          </a:r>
        </a:p>
      </dsp:txBody>
      <dsp:txXfrm>
        <a:off x="34795" y="766606"/>
        <a:ext cx="1614102" cy="944942"/>
      </dsp:txXfrm>
    </dsp:sp>
    <dsp:sp modelId="{5C5D3404-2AE2-4E9B-A7F3-71E64275EB07}">
      <dsp:nvSpPr>
        <dsp:cNvPr id="0" name=""/>
        <dsp:cNvSpPr/>
      </dsp:nvSpPr>
      <dsp:spPr>
        <a:xfrm>
          <a:off x="1845586" y="1031637"/>
          <a:ext cx="354654" cy="414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1845586" y="1114613"/>
        <a:ext cx="248258" cy="248927"/>
      </dsp:txXfrm>
    </dsp:sp>
    <dsp:sp modelId="{D1B11968-2A61-4689-A126-2CA2D90C4A2A}">
      <dsp:nvSpPr>
        <dsp:cNvPr id="0" name=""/>
        <dsp:cNvSpPr/>
      </dsp:nvSpPr>
      <dsp:spPr>
        <a:xfrm>
          <a:off x="2347456" y="737207"/>
          <a:ext cx="1672900" cy="1003740"/>
        </a:xfrm>
        <a:prstGeom prst="roundRect">
          <a:avLst>
            <a:gd name="adj" fmla="val 10000"/>
          </a:avLst>
        </a:prstGeom>
        <a:solidFill>
          <a:schemeClr val="accent3">
            <a:hueOff val="-2810149"/>
            <a:satOff val="-5227"/>
            <a:lumOff val="-46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chemeClr val="tx1"/>
              </a:solidFill>
            </a:rPr>
            <a:t>Confianza</a:t>
          </a:r>
        </a:p>
      </dsp:txBody>
      <dsp:txXfrm>
        <a:off x="2376855" y="766606"/>
        <a:ext cx="1614102" cy="944942"/>
      </dsp:txXfrm>
    </dsp:sp>
    <dsp:sp modelId="{1306CBC4-E27E-4A09-A612-EC4200730ED9}">
      <dsp:nvSpPr>
        <dsp:cNvPr id="0" name=""/>
        <dsp:cNvSpPr/>
      </dsp:nvSpPr>
      <dsp:spPr>
        <a:xfrm>
          <a:off x="4187646" y="1031637"/>
          <a:ext cx="354654" cy="414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746865"/>
            <a:satOff val="-6970"/>
            <a:lumOff val="-62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4187646" y="1114613"/>
        <a:ext cx="248258" cy="248927"/>
      </dsp:txXfrm>
    </dsp:sp>
    <dsp:sp modelId="{25DE41E6-4C0B-4603-8FBB-FAD814B67CEB}">
      <dsp:nvSpPr>
        <dsp:cNvPr id="0" name=""/>
        <dsp:cNvSpPr/>
      </dsp:nvSpPr>
      <dsp:spPr>
        <a:xfrm>
          <a:off x="4689516" y="737207"/>
          <a:ext cx="1672900" cy="1003740"/>
        </a:xfrm>
        <a:prstGeom prst="roundRect">
          <a:avLst>
            <a:gd name="adj" fmla="val 10000"/>
          </a:avLst>
        </a:prstGeom>
        <a:solidFill>
          <a:schemeClr val="accent3">
            <a:hueOff val="-5620298"/>
            <a:satOff val="-10454"/>
            <a:lumOff val="-9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chemeClr val="tx1"/>
              </a:solidFill>
            </a:rPr>
            <a:t>Mejora la comunicación</a:t>
          </a:r>
        </a:p>
      </dsp:txBody>
      <dsp:txXfrm>
        <a:off x="4718915" y="766606"/>
        <a:ext cx="1614102" cy="944942"/>
      </dsp:txXfrm>
    </dsp:sp>
    <dsp:sp modelId="{3CF9EE59-1223-472C-A6E9-D1B752B17231}">
      <dsp:nvSpPr>
        <dsp:cNvPr id="0" name=""/>
        <dsp:cNvSpPr/>
      </dsp:nvSpPr>
      <dsp:spPr>
        <a:xfrm>
          <a:off x="6529706" y="1031637"/>
          <a:ext cx="354654" cy="414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7493730"/>
            <a:satOff val="-13939"/>
            <a:lumOff val="-124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6529706" y="1114613"/>
        <a:ext cx="248258" cy="248927"/>
      </dsp:txXfrm>
    </dsp:sp>
    <dsp:sp modelId="{13D89FC0-665C-47F2-97F0-94B6AA87869D}">
      <dsp:nvSpPr>
        <dsp:cNvPr id="0" name=""/>
        <dsp:cNvSpPr/>
      </dsp:nvSpPr>
      <dsp:spPr>
        <a:xfrm>
          <a:off x="7031576" y="737207"/>
          <a:ext cx="1672900" cy="1003740"/>
        </a:xfrm>
        <a:prstGeom prst="roundRect">
          <a:avLst>
            <a:gd name="adj" fmla="val 10000"/>
          </a:avLst>
        </a:prstGeom>
        <a:solidFill>
          <a:schemeClr val="accent3">
            <a:hueOff val="-8430447"/>
            <a:satOff val="-15682"/>
            <a:lumOff val="-139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chemeClr val="tx1"/>
              </a:solidFill>
            </a:rPr>
            <a:t>Favorece la empatía</a:t>
          </a:r>
        </a:p>
      </dsp:txBody>
      <dsp:txXfrm>
        <a:off x="7060975" y="766606"/>
        <a:ext cx="1614102" cy="944942"/>
      </dsp:txXfrm>
    </dsp:sp>
    <dsp:sp modelId="{EF15C58C-ED9E-4E3A-A0B9-8AD4ABB08F34}">
      <dsp:nvSpPr>
        <dsp:cNvPr id="0" name=""/>
        <dsp:cNvSpPr/>
      </dsp:nvSpPr>
      <dsp:spPr>
        <a:xfrm>
          <a:off x="8871766" y="1031637"/>
          <a:ext cx="354654" cy="414879"/>
        </a:xfrm>
        <a:prstGeom prst="mathEqual">
          <a:avLst/>
        </a:prstGeom>
        <a:solidFill>
          <a:schemeClr val="accent3">
            <a:hueOff val="-11240596"/>
            <a:satOff val="-20909"/>
            <a:lumOff val="-1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8871766" y="1114613"/>
        <a:ext cx="248258" cy="248927"/>
      </dsp:txXfrm>
    </dsp:sp>
    <dsp:sp modelId="{9B9DD8D2-5B85-4376-9F21-1674FF61698C}">
      <dsp:nvSpPr>
        <dsp:cNvPr id="0" name=""/>
        <dsp:cNvSpPr/>
      </dsp:nvSpPr>
      <dsp:spPr>
        <a:xfrm>
          <a:off x="9373636" y="737207"/>
          <a:ext cx="1672900" cy="1003740"/>
        </a:xfrm>
        <a:prstGeom prst="roundRect">
          <a:avLst>
            <a:gd name="adj" fmla="val 10000"/>
          </a:avLst>
        </a:prstGeom>
        <a:solidFill>
          <a:schemeClr val="accent3">
            <a:hueOff val="-11240596"/>
            <a:satOff val="-20909"/>
            <a:lumOff val="-1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chemeClr val="tx1"/>
              </a:solidFill>
            </a:rPr>
            <a:t>Mayor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chemeClr val="tx1"/>
              </a:solidFill>
            </a:rPr>
            <a:t>Aprendizaje</a:t>
          </a:r>
        </a:p>
      </dsp:txBody>
      <dsp:txXfrm>
        <a:off x="9403035" y="766606"/>
        <a:ext cx="1614102" cy="944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79006-EC51-4F26-8FCB-3A8C60490D12}">
      <dsp:nvSpPr>
        <dsp:cNvPr id="0" name=""/>
        <dsp:cNvSpPr/>
      </dsp:nvSpPr>
      <dsp:spPr>
        <a:xfrm rot="5400000">
          <a:off x="6834162" y="2403519"/>
          <a:ext cx="2000554" cy="187995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Imitación</a:t>
          </a:r>
        </a:p>
      </dsp:txBody>
      <dsp:txXfrm rot="-5400000">
        <a:off x="7198342" y="2666597"/>
        <a:ext cx="1272193" cy="1353802"/>
      </dsp:txXfrm>
    </dsp:sp>
    <dsp:sp modelId="{9C7F4385-EF7A-4D5E-84A0-6A5DE7885D79}">
      <dsp:nvSpPr>
        <dsp:cNvPr id="0" name=""/>
        <dsp:cNvSpPr/>
      </dsp:nvSpPr>
      <dsp:spPr>
        <a:xfrm>
          <a:off x="6691257" y="622723"/>
          <a:ext cx="1476668" cy="79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AD9CE-886C-433D-AC40-2173920B5C3E}">
      <dsp:nvSpPr>
        <dsp:cNvPr id="0" name=""/>
        <dsp:cNvSpPr/>
      </dsp:nvSpPr>
      <dsp:spPr>
        <a:xfrm rot="5400000">
          <a:off x="1791047" y="2459699"/>
          <a:ext cx="2038993" cy="178863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2248119"/>
            <a:satOff val="-4182"/>
            <a:lumOff val="-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Repetición</a:t>
          </a:r>
        </a:p>
      </dsp:txBody>
      <dsp:txXfrm rot="-5400000">
        <a:off x="2196030" y="2653489"/>
        <a:ext cx="1229027" cy="1401055"/>
      </dsp:txXfrm>
    </dsp:sp>
    <dsp:sp modelId="{08DC0F34-DCDC-41ED-B272-C032CF463676}">
      <dsp:nvSpPr>
        <dsp:cNvPr id="0" name=""/>
        <dsp:cNvSpPr/>
      </dsp:nvSpPr>
      <dsp:spPr>
        <a:xfrm rot="5400000">
          <a:off x="3610547" y="2472305"/>
          <a:ext cx="1806894" cy="158110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4496239"/>
            <a:satOff val="-8364"/>
            <a:lumOff val="-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Ensayo y error</a:t>
          </a:r>
        </a:p>
      </dsp:txBody>
      <dsp:txXfrm rot="-5400000">
        <a:off x="3970495" y="2641743"/>
        <a:ext cx="1086997" cy="1242228"/>
      </dsp:txXfrm>
    </dsp:sp>
    <dsp:sp modelId="{8873B74B-4B83-4631-BB24-5442461007F4}">
      <dsp:nvSpPr>
        <dsp:cNvPr id="0" name=""/>
        <dsp:cNvSpPr/>
      </dsp:nvSpPr>
      <dsp:spPr>
        <a:xfrm>
          <a:off x="3404479" y="2345602"/>
          <a:ext cx="1429033" cy="79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567F5-0C76-4CF8-AD4B-C19D1C512C94}">
      <dsp:nvSpPr>
        <dsp:cNvPr id="0" name=""/>
        <dsp:cNvSpPr/>
      </dsp:nvSpPr>
      <dsp:spPr>
        <a:xfrm rot="5400000">
          <a:off x="5281029" y="2526700"/>
          <a:ext cx="1719564" cy="150211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6744358"/>
            <a:satOff val="-12545"/>
            <a:lumOff val="-1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Actitud positiva</a:t>
          </a:r>
        </a:p>
      </dsp:txBody>
      <dsp:txXfrm rot="-5400000">
        <a:off x="5624278" y="2686446"/>
        <a:ext cx="1033066" cy="1182618"/>
      </dsp:txXfrm>
    </dsp:sp>
    <dsp:sp modelId="{CB0D0BD7-CC20-40C0-8B92-3B8403CEC90A}">
      <dsp:nvSpPr>
        <dsp:cNvPr id="0" name=""/>
        <dsp:cNvSpPr/>
      </dsp:nvSpPr>
      <dsp:spPr>
        <a:xfrm rot="5400000">
          <a:off x="7770554" y="650336"/>
          <a:ext cx="2134738" cy="215273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8992477"/>
            <a:satOff val="-16727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Importancia de lo que se aprende</a:t>
          </a:r>
        </a:p>
      </dsp:txBody>
      <dsp:txXfrm rot="-5400000">
        <a:off x="8120344" y="1015126"/>
        <a:ext cx="1435158" cy="1423158"/>
      </dsp:txXfrm>
    </dsp:sp>
    <dsp:sp modelId="{62D4C4F3-E931-456D-B7DF-615787A5C24F}">
      <dsp:nvSpPr>
        <dsp:cNvPr id="0" name=""/>
        <dsp:cNvSpPr/>
      </dsp:nvSpPr>
      <dsp:spPr>
        <a:xfrm>
          <a:off x="7629059" y="4033605"/>
          <a:ext cx="1476668" cy="79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54300-17CC-4138-A9AC-19C73AB24EDE}">
      <dsp:nvSpPr>
        <dsp:cNvPr id="0" name=""/>
        <dsp:cNvSpPr/>
      </dsp:nvSpPr>
      <dsp:spPr>
        <a:xfrm rot="5400000">
          <a:off x="-90618" y="2426681"/>
          <a:ext cx="2019926" cy="183868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11240596"/>
            <a:satOff val="-20909"/>
            <a:lumOff val="-1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Disposición a la concentración y organización</a:t>
          </a:r>
        </a:p>
      </dsp:txBody>
      <dsp:txXfrm rot="-5400000">
        <a:off x="292701" y="2657613"/>
        <a:ext cx="1253288" cy="1376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A8848-B65D-4E7F-9333-6248810B727C}">
      <dsp:nvSpPr>
        <dsp:cNvPr id="0" name=""/>
        <dsp:cNvSpPr/>
      </dsp:nvSpPr>
      <dsp:spPr>
        <a:xfrm>
          <a:off x="0" y="0"/>
          <a:ext cx="10153336" cy="15099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Acompañamiento y supervisión permanente por un adulto responsable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Cumplimiento con responsabilidades académicas.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Estudiante como un miembro activo en casa. </a:t>
          </a:r>
        </a:p>
      </dsp:txBody>
      <dsp:txXfrm>
        <a:off x="2181659" y="0"/>
        <a:ext cx="7971676" cy="1509926"/>
      </dsp:txXfrm>
    </dsp:sp>
    <dsp:sp modelId="{F1B380D1-EF7B-49A8-B4D1-DEC04922A21A}">
      <dsp:nvSpPr>
        <dsp:cNvPr id="0" name=""/>
        <dsp:cNvSpPr/>
      </dsp:nvSpPr>
      <dsp:spPr>
        <a:xfrm>
          <a:off x="150992" y="150992"/>
          <a:ext cx="2030667" cy="1207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91F97-3B18-4039-8C68-C7C324CBD2C9}">
      <dsp:nvSpPr>
        <dsp:cNvPr id="0" name=""/>
        <dsp:cNvSpPr/>
      </dsp:nvSpPr>
      <dsp:spPr>
        <a:xfrm>
          <a:off x="0" y="1660919"/>
          <a:ext cx="10153336" cy="1509926"/>
        </a:xfrm>
        <a:prstGeom prst="roundRect">
          <a:avLst>
            <a:gd name="adj" fmla="val 10000"/>
          </a:avLst>
        </a:prstGeom>
        <a:solidFill>
          <a:schemeClr val="accent3">
            <a:hueOff val="-5620298"/>
            <a:satOff val="-10454"/>
            <a:lumOff val="-9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Descanso continuo de 8 horas diarias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Irse a la cama sin uso de pantallas.</a:t>
          </a:r>
        </a:p>
      </dsp:txBody>
      <dsp:txXfrm>
        <a:off x="2181659" y="1660919"/>
        <a:ext cx="7971676" cy="1509926"/>
      </dsp:txXfrm>
    </dsp:sp>
    <dsp:sp modelId="{F90C45B2-0013-4B8C-BBF1-03C8F447A965}">
      <dsp:nvSpPr>
        <dsp:cNvPr id="0" name=""/>
        <dsp:cNvSpPr/>
      </dsp:nvSpPr>
      <dsp:spPr>
        <a:xfrm>
          <a:off x="150992" y="1811911"/>
          <a:ext cx="2030667" cy="1207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D08B2-860F-47F2-A1E5-1E26852C9F92}">
      <dsp:nvSpPr>
        <dsp:cNvPr id="0" name=""/>
        <dsp:cNvSpPr/>
      </dsp:nvSpPr>
      <dsp:spPr>
        <a:xfrm>
          <a:off x="0" y="3321838"/>
          <a:ext cx="10153336" cy="1509926"/>
        </a:xfrm>
        <a:prstGeom prst="roundRect">
          <a:avLst>
            <a:gd name="adj" fmla="val 10000"/>
          </a:avLst>
        </a:prstGeom>
        <a:solidFill>
          <a:schemeClr val="accent3">
            <a:hueOff val="-11240596"/>
            <a:satOff val="-20909"/>
            <a:lumOff val="-1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Rutina de estudio saludable como hábito diario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Estudiar a diario las asignaturas que más le dificultan.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Ejercitar, ejercitar.</a:t>
          </a:r>
        </a:p>
      </dsp:txBody>
      <dsp:txXfrm>
        <a:off x="2181659" y="3321838"/>
        <a:ext cx="7971676" cy="1509926"/>
      </dsp:txXfrm>
    </dsp:sp>
    <dsp:sp modelId="{4FDFE351-D7E0-44C2-AC80-177A284E87D7}">
      <dsp:nvSpPr>
        <dsp:cNvPr id="0" name=""/>
        <dsp:cNvSpPr/>
      </dsp:nvSpPr>
      <dsp:spPr>
        <a:xfrm>
          <a:off x="150992" y="3472831"/>
          <a:ext cx="2030667" cy="1207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EF3D3-434E-424C-BD8B-23F80BE4ED7A}">
      <dsp:nvSpPr>
        <dsp:cNvPr id="0" name=""/>
        <dsp:cNvSpPr/>
      </dsp:nvSpPr>
      <dsp:spPr>
        <a:xfrm>
          <a:off x="0" y="0"/>
          <a:ext cx="8829507" cy="237781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18879-2DAD-44A2-89F6-7103789F2D84}">
      <dsp:nvSpPr>
        <dsp:cNvPr id="0" name=""/>
        <dsp:cNvSpPr/>
      </dsp:nvSpPr>
      <dsp:spPr>
        <a:xfrm>
          <a:off x="264885" y="317041"/>
          <a:ext cx="2593667" cy="17437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A9AA9-97CA-4B32-A331-34AA7A41FA92}">
      <dsp:nvSpPr>
        <dsp:cNvPr id="0" name=""/>
        <dsp:cNvSpPr/>
      </dsp:nvSpPr>
      <dsp:spPr>
        <a:xfrm rot="10800000">
          <a:off x="264885" y="2377814"/>
          <a:ext cx="2593667" cy="29062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horas de hábitos vitales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Alimentarse, vestirse, comer, asearse.</a:t>
          </a:r>
        </a:p>
      </dsp:txBody>
      <dsp:txXfrm rot="10800000">
        <a:off x="344649" y="2377814"/>
        <a:ext cx="2434139" cy="2826453"/>
      </dsp:txXfrm>
    </dsp:sp>
    <dsp:sp modelId="{AA02D052-7CBB-451A-B7B8-C75E1E69F041}">
      <dsp:nvSpPr>
        <dsp:cNvPr id="0" name=""/>
        <dsp:cNvSpPr/>
      </dsp:nvSpPr>
      <dsp:spPr>
        <a:xfrm>
          <a:off x="3117919" y="317041"/>
          <a:ext cx="2593667" cy="17437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B125C-5894-4A54-994E-3C7675FC659B}">
      <dsp:nvSpPr>
        <dsp:cNvPr id="0" name=""/>
        <dsp:cNvSpPr/>
      </dsp:nvSpPr>
      <dsp:spPr>
        <a:xfrm rot="10800000">
          <a:off x="3117919" y="2377814"/>
          <a:ext cx="2593667" cy="29062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-5620298"/>
            <a:satOff val="-10454"/>
            <a:lumOff val="-9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Espacio para compartir con pares y familia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Autocuidado.</a:t>
          </a:r>
        </a:p>
      </dsp:txBody>
      <dsp:txXfrm rot="10800000">
        <a:off x="3197683" y="2377814"/>
        <a:ext cx="2434139" cy="2826453"/>
      </dsp:txXfrm>
    </dsp:sp>
    <dsp:sp modelId="{113401B8-D55D-4D1B-B11E-EBB1E091E463}">
      <dsp:nvSpPr>
        <dsp:cNvPr id="0" name=""/>
        <dsp:cNvSpPr/>
      </dsp:nvSpPr>
      <dsp:spPr>
        <a:xfrm>
          <a:off x="5970954" y="317041"/>
          <a:ext cx="2593667" cy="17437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5344A-078F-467A-A808-FFCDDAA64CBB}">
      <dsp:nvSpPr>
        <dsp:cNvPr id="0" name=""/>
        <dsp:cNvSpPr/>
      </dsp:nvSpPr>
      <dsp:spPr>
        <a:xfrm rot="10800000">
          <a:off x="5970954" y="2377814"/>
          <a:ext cx="2593667" cy="29062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-11240596"/>
            <a:satOff val="-20909"/>
            <a:lumOff val="-1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hora diaria para practicar un hobby</a:t>
          </a:r>
        </a:p>
      </dsp:txBody>
      <dsp:txXfrm rot="10800000">
        <a:off x="6050718" y="2377814"/>
        <a:ext cx="2434139" cy="28264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98489-1E9E-48DE-BF41-24B4904FFA4D}">
      <dsp:nvSpPr>
        <dsp:cNvPr id="0" name=""/>
        <dsp:cNvSpPr/>
      </dsp:nvSpPr>
      <dsp:spPr>
        <a:xfrm>
          <a:off x="2315617" y="1373067"/>
          <a:ext cx="5019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90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2553258" y="1416125"/>
        <a:ext cx="26625" cy="5325"/>
      </dsp:txXfrm>
    </dsp:sp>
    <dsp:sp modelId="{20C516D7-0945-4728-8194-7974F57AFC4C}">
      <dsp:nvSpPr>
        <dsp:cNvPr id="0" name=""/>
        <dsp:cNvSpPr/>
      </dsp:nvSpPr>
      <dsp:spPr>
        <a:xfrm>
          <a:off x="2161" y="724211"/>
          <a:ext cx="2315255" cy="13891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Crear una rutina de trabajo y estudio con horarios fijos</a:t>
          </a:r>
        </a:p>
      </dsp:txBody>
      <dsp:txXfrm>
        <a:off x="2161" y="724211"/>
        <a:ext cx="2315255" cy="1389153"/>
      </dsp:txXfrm>
    </dsp:sp>
    <dsp:sp modelId="{33B1398B-9437-4E01-B6B7-74C76DE4631F}">
      <dsp:nvSpPr>
        <dsp:cNvPr id="0" name=""/>
        <dsp:cNvSpPr/>
      </dsp:nvSpPr>
      <dsp:spPr>
        <a:xfrm>
          <a:off x="5163381" y="1373067"/>
          <a:ext cx="5019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908" y="45720"/>
              </a:lnTo>
            </a:path>
          </a:pathLst>
        </a:custGeom>
        <a:noFill/>
        <a:ln w="9525" cap="flat" cmpd="sng" algn="ctr">
          <a:solidFill>
            <a:schemeClr val="accent3">
              <a:hueOff val="-2248119"/>
              <a:satOff val="-4182"/>
              <a:lumOff val="-372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5401023" y="1416125"/>
        <a:ext cx="26625" cy="5325"/>
      </dsp:txXfrm>
    </dsp:sp>
    <dsp:sp modelId="{08D0FBCD-F1D1-4FF2-BD5E-86F9AE2ADC9F}">
      <dsp:nvSpPr>
        <dsp:cNvPr id="0" name=""/>
        <dsp:cNvSpPr/>
      </dsp:nvSpPr>
      <dsp:spPr>
        <a:xfrm>
          <a:off x="2849925" y="724211"/>
          <a:ext cx="2315255" cy="1389153"/>
        </a:xfrm>
        <a:prstGeom prst="rect">
          <a:avLst/>
        </a:prstGeom>
        <a:solidFill>
          <a:schemeClr val="accent3">
            <a:hueOff val="-1873433"/>
            <a:satOff val="-3485"/>
            <a:lumOff val="-31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Habilitar un lugar apropiado para el estudio</a:t>
          </a:r>
        </a:p>
      </dsp:txBody>
      <dsp:txXfrm>
        <a:off x="2849925" y="724211"/>
        <a:ext cx="2315255" cy="1389153"/>
      </dsp:txXfrm>
    </dsp:sp>
    <dsp:sp modelId="{0DF60176-0696-47E8-9AC9-57B008B907EF}">
      <dsp:nvSpPr>
        <dsp:cNvPr id="0" name=""/>
        <dsp:cNvSpPr/>
      </dsp:nvSpPr>
      <dsp:spPr>
        <a:xfrm>
          <a:off x="8011146" y="1373067"/>
          <a:ext cx="5019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908" y="45720"/>
              </a:lnTo>
            </a:path>
          </a:pathLst>
        </a:custGeom>
        <a:noFill/>
        <a:ln w="9525" cap="flat" cmpd="sng" algn="ctr">
          <a:solidFill>
            <a:schemeClr val="accent3">
              <a:hueOff val="-4496239"/>
              <a:satOff val="-8364"/>
              <a:lumOff val="-745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8248787" y="1416125"/>
        <a:ext cx="26625" cy="5325"/>
      </dsp:txXfrm>
    </dsp:sp>
    <dsp:sp modelId="{4C44944D-8BC3-4F5F-A0EB-8BD32728553C}">
      <dsp:nvSpPr>
        <dsp:cNvPr id="0" name=""/>
        <dsp:cNvSpPr/>
      </dsp:nvSpPr>
      <dsp:spPr>
        <a:xfrm>
          <a:off x="5697690" y="724211"/>
          <a:ext cx="2315255" cy="1389153"/>
        </a:xfrm>
        <a:prstGeom prst="rect">
          <a:avLst/>
        </a:prstGeom>
        <a:solidFill>
          <a:schemeClr val="accent3">
            <a:hueOff val="-3746865"/>
            <a:satOff val="-6970"/>
            <a:lumOff val="-62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Planificar y organizar tareas</a:t>
          </a:r>
        </a:p>
      </dsp:txBody>
      <dsp:txXfrm>
        <a:off x="5697690" y="724211"/>
        <a:ext cx="2315255" cy="1389153"/>
      </dsp:txXfrm>
    </dsp:sp>
    <dsp:sp modelId="{AE92FB3F-D5B6-402D-A41A-80B4AF78F96D}">
      <dsp:nvSpPr>
        <dsp:cNvPr id="0" name=""/>
        <dsp:cNvSpPr/>
      </dsp:nvSpPr>
      <dsp:spPr>
        <a:xfrm>
          <a:off x="1159789" y="2111564"/>
          <a:ext cx="8543293" cy="501908"/>
        </a:xfrm>
        <a:custGeom>
          <a:avLst/>
          <a:gdLst/>
          <a:ahLst/>
          <a:cxnLst/>
          <a:rect l="0" t="0" r="0" b="0"/>
          <a:pathLst>
            <a:path>
              <a:moveTo>
                <a:pt x="8543293" y="0"/>
              </a:moveTo>
              <a:lnTo>
                <a:pt x="8543293" y="268054"/>
              </a:lnTo>
              <a:lnTo>
                <a:pt x="0" y="268054"/>
              </a:lnTo>
              <a:lnTo>
                <a:pt x="0" y="501908"/>
              </a:lnTo>
            </a:path>
          </a:pathLst>
        </a:custGeom>
        <a:noFill/>
        <a:ln w="9525" cap="flat" cmpd="sng" algn="ctr">
          <a:solidFill>
            <a:schemeClr val="accent3">
              <a:hueOff val="-6744358"/>
              <a:satOff val="-12545"/>
              <a:lumOff val="-111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5217439" y="2359856"/>
        <a:ext cx="427993" cy="5325"/>
      </dsp:txXfrm>
    </dsp:sp>
    <dsp:sp modelId="{B4F4905A-2902-4FAC-B232-FB1719F4CC6C}">
      <dsp:nvSpPr>
        <dsp:cNvPr id="0" name=""/>
        <dsp:cNvSpPr/>
      </dsp:nvSpPr>
      <dsp:spPr>
        <a:xfrm>
          <a:off x="8545454" y="724211"/>
          <a:ext cx="2315255" cy="1389153"/>
        </a:xfrm>
        <a:prstGeom prst="rect">
          <a:avLst/>
        </a:prstGeom>
        <a:solidFill>
          <a:schemeClr val="accent3">
            <a:hueOff val="-5620298"/>
            <a:satOff val="-10454"/>
            <a:lumOff val="-9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¡Motivar!</a:t>
          </a:r>
        </a:p>
      </dsp:txBody>
      <dsp:txXfrm>
        <a:off x="8545454" y="724211"/>
        <a:ext cx="2315255" cy="1389153"/>
      </dsp:txXfrm>
    </dsp:sp>
    <dsp:sp modelId="{4AF99AC2-043F-4380-A239-A8268A27E1FD}">
      <dsp:nvSpPr>
        <dsp:cNvPr id="0" name=""/>
        <dsp:cNvSpPr/>
      </dsp:nvSpPr>
      <dsp:spPr>
        <a:xfrm>
          <a:off x="2315617" y="3294730"/>
          <a:ext cx="5019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908" y="45720"/>
              </a:lnTo>
            </a:path>
          </a:pathLst>
        </a:custGeom>
        <a:noFill/>
        <a:ln w="9525" cap="flat" cmpd="sng" algn="ctr">
          <a:solidFill>
            <a:schemeClr val="accent3">
              <a:hueOff val="-8992477"/>
              <a:satOff val="-16727"/>
              <a:lumOff val="-1490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2553258" y="3337787"/>
        <a:ext cx="26625" cy="5325"/>
      </dsp:txXfrm>
    </dsp:sp>
    <dsp:sp modelId="{485D1030-2A22-4EC0-96A8-7568DA63135E}">
      <dsp:nvSpPr>
        <dsp:cNvPr id="0" name=""/>
        <dsp:cNvSpPr/>
      </dsp:nvSpPr>
      <dsp:spPr>
        <a:xfrm>
          <a:off x="2161" y="2645873"/>
          <a:ext cx="2315255" cy="1389153"/>
        </a:xfrm>
        <a:prstGeom prst="rect">
          <a:avLst/>
        </a:prstGeom>
        <a:solidFill>
          <a:schemeClr val="accent3">
            <a:hueOff val="-7493730"/>
            <a:satOff val="-13939"/>
            <a:lumOff val="-124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Evitar distracciones</a:t>
          </a:r>
        </a:p>
      </dsp:txBody>
      <dsp:txXfrm>
        <a:off x="2161" y="2645873"/>
        <a:ext cx="2315255" cy="1389153"/>
      </dsp:txXfrm>
    </dsp:sp>
    <dsp:sp modelId="{91C1EA29-850E-46A9-A252-80523E7AFEFC}">
      <dsp:nvSpPr>
        <dsp:cNvPr id="0" name=""/>
        <dsp:cNvSpPr/>
      </dsp:nvSpPr>
      <dsp:spPr>
        <a:xfrm>
          <a:off x="5163381" y="3294730"/>
          <a:ext cx="5019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908" y="45720"/>
              </a:lnTo>
            </a:path>
          </a:pathLst>
        </a:custGeom>
        <a:noFill/>
        <a:ln w="9525" cap="flat" cmpd="sng" algn="ctr">
          <a:solidFill>
            <a:schemeClr val="accent3">
              <a:hueOff val="-11240596"/>
              <a:satOff val="-20909"/>
              <a:lumOff val="-1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5401023" y="3337787"/>
        <a:ext cx="26625" cy="5325"/>
      </dsp:txXfrm>
    </dsp:sp>
    <dsp:sp modelId="{04DE6A25-A745-4507-B05B-70459F5CD5DC}">
      <dsp:nvSpPr>
        <dsp:cNvPr id="0" name=""/>
        <dsp:cNvSpPr/>
      </dsp:nvSpPr>
      <dsp:spPr>
        <a:xfrm>
          <a:off x="2849925" y="2645873"/>
          <a:ext cx="2315255" cy="1389153"/>
        </a:xfrm>
        <a:prstGeom prst="rect">
          <a:avLst/>
        </a:prstGeom>
        <a:solidFill>
          <a:schemeClr val="accent3">
            <a:hueOff val="-9367163"/>
            <a:satOff val="-17424"/>
            <a:lumOff val="-155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Practicar, practicar</a:t>
          </a:r>
        </a:p>
      </dsp:txBody>
      <dsp:txXfrm>
        <a:off x="2849925" y="2645873"/>
        <a:ext cx="2315255" cy="1389153"/>
      </dsp:txXfrm>
    </dsp:sp>
    <dsp:sp modelId="{0443F277-C1FC-422B-A8AA-219FCC65FA07}">
      <dsp:nvSpPr>
        <dsp:cNvPr id="0" name=""/>
        <dsp:cNvSpPr/>
      </dsp:nvSpPr>
      <dsp:spPr>
        <a:xfrm>
          <a:off x="5697690" y="2645873"/>
          <a:ext cx="2315255" cy="1389153"/>
        </a:xfrm>
        <a:prstGeom prst="rect">
          <a:avLst/>
        </a:prstGeom>
        <a:solidFill>
          <a:schemeClr val="accent3">
            <a:hueOff val="-11240596"/>
            <a:satOff val="-20909"/>
            <a:lumOff val="-1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Reconocer el esfuerzo y la constancia</a:t>
          </a:r>
        </a:p>
      </dsp:txBody>
      <dsp:txXfrm>
        <a:off x="5697690" y="2645873"/>
        <a:ext cx="2315255" cy="1389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bg>
      <p:bgPr>
        <a:solidFill>
          <a:srgbClr val="FFFCF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8701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3335000" y="9346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3335000" y="28142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3335000" y="46938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2844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>
            <a:spLocks noGrp="1"/>
          </p:cNvSpPr>
          <p:nvPr>
            <p:ph type="ctrTitle"/>
          </p:nvPr>
        </p:nvSpPr>
        <p:spPr>
          <a:xfrm>
            <a:off x="4416800" y="1603533"/>
            <a:ext cx="3358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grpSp>
        <p:nvGrpSpPr>
          <p:cNvPr id="177" name="Google Shape;177;p1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78" name="Google Shape;178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882651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>
            <a:spLocks noGrp="1"/>
          </p:cNvSpPr>
          <p:nvPr>
            <p:ph type="subTitle" idx="1"/>
          </p:nvPr>
        </p:nvSpPr>
        <p:spPr>
          <a:xfrm>
            <a:off x="8303733" y="2601400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ctrTitle"/>
          </p:nvPr>
        </p:nvSpPr>
        <p:spPr>
          <a:xfrm>
            <a:off x="8303733" y="1946433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2"/>
          </p:nvPr>
        </p:nvSpPr>
        <p:spPr>
          <a:xfrm>
            <a:off x="8303733" y="3959267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194" name="Google Shape;194;p13"/>
          <p:cNvGrpSpPr/>
          <p:nvPr/>
        </p:nvGrpSpPr>
        <p:grpSpPr>
          <a:xfrm>
            <a:off x="-16603" y="515300"/>
            <a:ext cx="12241067" cy="6051067"/>
            <a:chOff x="-12452" y="310275"/>
            <a:chExt cx="9180800" cy="4538300"/>
          </a:xfrm>
        </p:grpSpPr>
        <p:cxnSp>
          <p:nvCxnSpPr>
            <p:cNvPr id="195" name="Google Shape;195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8303733" y="3304300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8303733" y="5317133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8303733" y="4662167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00774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3111900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6818067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3246884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6953051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16175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92662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974803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4969788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964777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88501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4880020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787499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974803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4969788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7964760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885000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4880004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7874981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9072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"/>
          <p:cNvSpPr txBox="1">
            <a:spLocks noGrp="1"/>
          </p:cNvSpPr>
          <p:nvPr>
            <p:ph type="ctrTitle"/>
          </p:nvPr>
        </p:nvSpPr>
        <p:spPr>
          <a:xfrm>
            <a:off x="1252700" y="1197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74" name="Google Shape;274;p17"/>
          <p:cNvSpPr txBox="1"/>
          <p:nvPr/>
        </p:nvSpPr>
        <p:spPr>
          <a:xfrm>
            <a:off x="1252700" y="4710800"/>
            <a:ext cx="41380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1067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lang="en" sz="10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1067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lang="en" sz="1067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lang="en" sz="10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1067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lang="en" sz="10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1067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067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75" name="Google Shape;275;p1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76" name="Google Shape;276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63104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1_TITLE + BULLET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body" idx="1"/>
          </p:nvPr>
        </p:nvSpPr>
        <p:spPr>
          <a:xfrm>
            <a:off x="14795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1" name="Google Shape;291;p18"/>
          <p:cNvSpPr txBox="1">
            <a:spLocks noGrp="1"/>
          </p:cNvSpPr>
          <p:nvPr>
            <p:ph type="body" idx="2"/>
          </p:nvPr>
        </p:nvSpPr>
        <p:spPr>
          <a:xfrm>
            <a:off x="62928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grpSp>
        <p:nvGrpSpPr>
          <p:cNvPr id="292" name="Google Shape;292;p18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93" name="Google Shape;293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285977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382350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solidFill>
          <a:srgbClr val="FFFFFF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10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1252700" y="1968500"/>
            <a:ext cx="8085200" cy="4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28546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00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1145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8189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0644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996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828433" y="710633"/>
            <a:ext cx="3902000" cy="17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2179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7" name="Google Shape;117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118" name="Google Shape;118;p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19" name="Google Shape;119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349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0393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54225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22" name="Google Shape;322;p21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43539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7F2B6-536C-4CE6-8C0A-8861DFCE8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598" y="1986499"/>
            <a:ext cx="11360800" cy="1942000"/>
          </a:xfrm>
        </p:spPr>
        <p:txBody>
          <a:bodyPr/>
          <a:lstStyle/>
          <a:p>
            <a:r>
              <a:rPr lang="es-CL" dirty="0">
                <a:latin typeface="Modern Love" panose="04090805081005020601" pitchFamily="82" charset="0"/>
              </a:rPr>
              <a:t>Taller para padres: </a:t>
            </a:r>
            <a:br>
              <a:rPr lang="es-CL" dirty="0">
                <a:latin typeface="Modern Love" panose="04090805081005020601" pitchFamily="82" charset="0"/>
              </a:rPr>
            </a:br>
            <a:r>
              <a:rPr lang="es-CL" sz="5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“¿Cómo puedo apoyar a mi hijo/a en sus estudios?”</a:t>
            </a:r>
            <a:endParaRPr lang="es-C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Love" panose="04090805081005020601" pitchFamily="8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0C0218-1BE7-4CDC-980C-296464F33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3939" y="5608329"/>
            <a:ext cx="4577205" cy="1056800"/>
          </a:xfrm>
        </p:spPr>
        <p:txBody>
          <a:bodyPr/>
          <a:lstStyle/>
          <a:p>
            <a:pPr algn="r"/>
            <a:r>
              <a:rPr lang="es-CL" sz="1600" dirty="0">
                <a:latin typeface="Comic Sans MS" panose="030F0702030302020204" pitchFamily="66" charset="0"/>
              </a:rPr>
              <a:t>Ps. María Paz Jhonson</a:t>
            </a:r>
          </a:p>
          <a:p>
            <a:pPr algn="r"/>
            <a:r>
              <a:rPr lang="es-CL" sz="1600" dirty="0">
                <a:latin typeface="Comic Sans MS" panose="030F0702030302020204" pitchFamily="66" charset="0"/>
              </a:rPr>
              <a:t>Departamento de Orientación</a:t>
            </a:r>
          </a:p>
          <a:p>
            <a:pPr algn="r"/>
            <a:r>
              <a:rPr lang="es-CL" sz="1600" dirty="0">
                <a:latin typeface="Comic Sans MS" panose="030F0702030302020204" pitchFamily="66" charset="0"/>
              </a:rPr>
              <a:t>Liceo Comercial Javiera y José Luis Carrera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35A4095-44CA-4C1D-B7D4-16B67F231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65" y="306669"/>
            <a:ext cx="2877858" cy="8746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0FB5CE0-8C8E-434F-9CFE-E68D1E462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65" y="3727283"/>
            <a:ext cx="5220467" cy="2409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4118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0C93B-5816-41C0-AEAD-1C654D420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27188" y="404320"/>
            <a:ext cx="9720400" cy="977200"/>
          </a:xfrm>
        </p:spPr>
        <p:txBody>
          <a:bodyPr/>
          <a:lstStyle/>
          <a:p>
            <a:pPr algn="ctr"/>
            <a:r>
              <a:rPr lang="es-CL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Autonomía v/s Supervisión</a:t>
            </a:r>
          </a:p>
        </p:txBody>
      </p:sp>
      <p:pic>
        <p:nvPicPr>
          <p:cNvPr id="5" name="Imagen 4" descr="Imagen que contiene persona, mujer, interior, joven&#10;&#10;Descripción generada automáticamente">
            <a:extLst>
              <a:ext uri="{FF2B5EF4-FFF2-40B4-BE49-F238E27FC236}">
                <a16:creationId xmlns:a16="http://schemas.microsoft.com/office/drawing/2014/main" id="{676648AD-C50D-4A3A-BC1A-6F3C6EB27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2" y="1593642"/>
            <a:ext cx="5387090" cy="26935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 descr="Imagen que contiene persona, interior, hombre, niño&#10;&#10;Descripción generada automáticamente">
            <a:extLst>
              <a:ext uri="{FF2B5EF4-FFF2-40B4-BE49-F238E27FC236}">
                <a16:creationId xmlns:a16="http://schemas.microsoft.com/office/drawing/2014/main" id="{2FD8DD29-2113-49AA-9143-8F04DA52E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93" y="1985369"/>
            <a:ext cx="4846507" cy="3224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CA09FCF-4995-407F-B622-4B983F48A179}"/>
              </a:ext>
            </a:extLst>
          </p:cNvPr>
          <p:cNvSpPr txBox="1"/>
          <p:nvPr/>
        </p:nvSpPr>
        <p:spPr>
          <a:xfrm>
            <a:off x="426908" y="4505399"/>
            <a:ext cx="5516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Adolescentes requieren de supervisión constante, </a:t>
            </a:r>
          </a:p>
          <a:p>
            <a:pPr algn="just"/>
            <a:r>
              <a:rPr lang="es-C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diálogo es el principal método y precursor de la confianza.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5C1F35E-88CF-4814-986D-19D691D59772}"/>
              </a:ext>
            </a:extLst>
          </p:cNvPr>
          <p:cNvSpPr txBox="1"/>
          <p:nvPr/>
        </p:nvSpPr>
        <p:spPr>
          <a:xfrm>
            <a:off x="6464972" y="5490594"/>
            <a:ext cx="5352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¿Existe posibilidad de diálogo en esta ilustración? </a:t>
            </a:r>
          </a:p>
          <a:p>
            <a:pPr algn="just"/>
            <a:r>
              <a:rPr lang="es-C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podríamos solucionar esta dificultad?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8373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366F4-3A4D-43C2-BE1B-AFA0681EA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153" y="689133"/>
            <a:ext cx="5111258" cy="977200"/>
          </a:xfrm>
        </p:spPr>
        <p:txBody>
          <a:bodyPr/>
          <a:lstStyle/>
          <a:p>
            <a:pPr algn="just"/>
            <a:r>
              <a:rPr lang="es-CL" sz="3600" dirty="0">
                <a:latin typeface="Modern Love" panose="04090805081005020601" pitchFamily="82" charset="0"/>
              </a:rPr>
              <a:t>Actitud frente a la tarea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48FF9D-9642-411B-8C82-53E6EDF28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883" y="2039942"/>
            <a:ext cx="5291528" cy="4410269"/>
          </a:xfrm>
        </p:spPr>
        <p:txBody>
          <a:bodyPr/>
          <a:lstStyle/>
          <a:p>
            <a:pPr algn="just"/>
            <a:r>
              <a:rPr lang="es-C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Padres como principal agente motivador.</a:t>
            </a:r>
          </a:p>
          <a:p>
            <a:pPr algn="just"/>
            <a:r>
              <a:rPr lang="es-C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Precursores de la confianza e interés en los estudios.</a:t>
            </a:r>
          </a:p>
          <a:p>
            <a:pPr algn="just"/>
            <a:r>
              <a:rPr lang="es-C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Dialogar, conversar.</a:t>
            </a:r>
          </a:p>
        </p:txBody>
      </p:sp>
      <p:pic>
        <p:nvPicPr>
          <p:cNvPr id="4" name="Picture 2" descr="C:\Documents and Settings\Profesor\Escritorio\JULIO\SI SE PUEDE.jpg">
            <a:extLst>
              <a:ext uri="{FF2B5EF4-FFF2-40B4-BE49-F238E27FC236}">
                <a16:creationId xmlns:a16="http://schemas.microsoft.com/office/drawing/2014/main" id="{04681E01-25D5-4A50-8114-B9EBDEE08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32565"/>
            <a:ext cx="5713117" cy="527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8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5BBDC-23FA-4367-81B8-2F9744584C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L" sz="4400" dirty="0">
                <a:latin typeface="Modern Love" panose="04090805081005020601" pitchFamily="82" charset="0"/>
              </a:rPr>
              <a:t>¡Gracias por su atención!</a:t>
            </a:r>
          </a:p>
        </p:txBody>
      </p:sp>
      <p:pic>
        <p:nvPicPr>
          <p:cNvPr id="5" name="Imagen 4" descr="Imagen que contiene persona, interior, ropa, mujer&#10;&#10;Descripción generada automáticamente">
            <a:extLst>
              <a:ext uri="{FF2B5EF4-FFF2-40B4-BE49-F238E27FC236}">
                <a16:creationId xmlns:a16="http://schemas.microsoft.com/office/drawing/2014/main" id="{51F1A36D-C618-40B7-AB28-900C54F0B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61" y="2034392"/>
            <a:ext cx="7350177" cy="413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3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794F9-FCAD-4846-9810-EFE124A6E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94082" y="445678"/>
            <a:ext cx="9720400" cy="977200"/>
          </a:xfrm>
        </p:spPr>
        <p:txBody>
          <a:bodyPr/>
          <a:lstStyle/>
          <a:p>
            <a:pPr algn="ctr"/>
            <a:r>
              <a:rPr lang="es-CL" sz="48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Objetivos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11ACBE7-B09E-42A0-8AF7-9B4D85FE02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977348"/>
              </p:ext>
            </p:extLst>
          </p:nvPr>
        </p:nvGraphicFramePr>
        <p:xfrm>
          <a:off x="1252700" y="1968500"/>
          <a:ext cx="10170674" cy="3955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8158A10-1FBD-4784-8590-C4E93CB1A9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798" y="87795"/>
            <a:ext cx="2785202" cy="84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8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75CCE-956C-4C2C-AFA5-019BC065D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050" y="300369"/>
            <a:ext cx="8163339" cy="1367391"/>
          </a:xfrm>
        </p:spPr>
        <p:txBody>
          <a:bodyPr/>
          <a:lstStyle/>
          <a:p>
            <a:pPr algn="ctr"/>
            <a:r>
              <a:rPr lang="es-CL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¿Por qué es importante que como padre me </a:t>
            </a:r>
            <a:r>
              <a:rPr lang="es-CL" sz="40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involucre</a:t>
            </a:r>
            <a:r>
              <a:rPr lang="es-CL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?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3FDB0DD-F18C-4FF5-9F19-85933ECBD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7" y="3224008"/>
            <a:ext cx="4887402" cy="3518130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7E652F7-D9D6-475B-AAB1-4CCF6284E9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8001725"/>
              </p:ext>
            </p:extLst>
          </p:nvPr>
        </p:nvGraphicFramePr>
        <p:xfrm>
          <a:off x="731520" y="1550505"/>
          <a:ext cx="11051933" cy="2478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5C5424D-976D-4758-B804-D2D3797551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600" y="98119"/>
            <a:ext cx="2763400" cy="83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1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C2CD0-F0DE-41B8-88C0-B61E55B99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063" y="464281"/>
            <a:ext cx="9720400" cy="977200"/>
          </a:xfrm>
        </p:spPr>
        <p:txBody>
          <a:bodyPr/>
          <a:lstStyle/>
          <a:p>
            <a:r>
              <a:rPr lang="es-CL" sz="4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¿Qué es un hábito?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4EFCA2-A9FB-4175-B43E-29210554D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822" y="2104867"/>
            <a:ext cx="6089004" cy="40640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CL" sz="2400" dirty="0"/>
              <a:t>Consiste en realizar una serie de actividades de forma sistemática y permanente, y que a su vez me permiten desarrollar otras habilidades.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CL" sz="2400" dirty="0"/>
              <a:t>Es importante incorporar diversos procedimientos desde la edad temprana.</a:t>
            </a:r>
          </a:p>
        </p:txBody>
      </p:sp>
      <p:pic>
        <p:nvPicPr>
          <p:cNvPr id="5" name="Imagen 4" descr="Imagen que contiene alimentos, cuarto, camiseta, reloj&#10;&#10;Descripción generada automáticamente">
            <a:extLst>
              <a:ext uri="{FF2B5EF4-FFF2-40B4-BE49-F238E27FC236}">
                <a16:creationId xmlns:a16="http://schemas.microsoft.com/office/drawing/2014/main" id="{0FFE21A8-724B-4E05-89B6-D4E60D4DE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23" y="1666333"/>
            <a:ext cx="42862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5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71571-E448-4D73-B641-6826DD4F5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309" y="336900"/>
            <a:ext cx="9720400" cy="977200"/>
          </a:xfrm>
        </p:spPr>
        <p:txBody>
          <a:bodyPr/>
          <a:lstStyle/>
          <a:p>
            <a:r>
              <a:rPr lang="es-CL" sz="4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Pero, ¿qué es el Aprendizaje?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D4991C-9CA7-46F4-9A0B-868184EB0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310" y="1765811"/>
            <a:ext cx="5103130" cy="40640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CL" sz="2400" dirty="0"/>
              <a:t>Es un cambio en la capacidad, disposición o conducta del ser humano que persiste pese al tiempo transcurrido.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CL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CL" sz="2400" dirty="0"/>
              <a:t>Por ende, todos podemos aprender cosas nuevas cada día, y mucho más si se adquiere un “hábito” para ello, más la disposición.</a:t>
            </a:r>
          </a:p>
        </p:txBody>
      </p:sp>
      <p:pic>
        <p:nvPicPr>
          <p:cNvPr id="5" name="Picture 2" descr="Resultado de imagen para aprendizaje">
            <a:extLst>
              <a:ext uri="{FF2B5EF4-FFF2-40B4-BE49-F238E27FC236}">
                <a16:creationId xmlns:a16="http://schemas.microsoft.com/office/drawing/2014/main" id="{5BAD4E75-0921-4801-8C4C-DDBDEA030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52" y="2214154"/>
            <a:ext cx="6160957" cy="316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27814-ACE3-413C-B821-E39FE16D1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339" y="299942"/>
            <a:ext cx="9720400" cy="977200"/>
          </a:xfrm>
        </p:spPr>
        <p:txBody>
          <a:bodyPr/>
          <a:lstStyle/>
          <a:p>
            <a:pPr algn="just"/>
            <a:r>
              <a:rPr lang="es-CL" sz="4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¿Cómo aprendemos?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E6688F-2A22-4AC2-96DB-A0D47C82C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103" y="1801798"/>
            <a:ext cx="7111812" cy="4064000"/>
          </a:xfrm>
        </p:spPr>
        <p:txBody>
          <a:bodyPr/>
          <a:lstStyle/>
          <a:p>
            <a:pPr marL="220128" indent="0" algn="just">
              <a:buNone/>
            </a:pPr>
            <a:r>
              <a:rPr lang="es-CL" sz="2400" dirty="0"/>
              <a:t>Existen múltiples estrategias que favorecen el aprendizaje, algunas son: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5F47FED-10D8-4FEA-BCBF-B6EA970277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977924"/>
              </p:ext>
            </p:extLst>
          </p:nvPr>
        </p:nvGraphicFramePr>
        <p:xfrm>
          <a:off x="982877" y="1277142"/>
          <a:ext cx="11572405" cy="558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9027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DD71B-3DD7-4FA5-93BA-EB9958456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193" y="479271"/>
            <a:ext cx="11257613" cy="977200"/>
          </a:xfrm>
        </p:spPr>
        <p:txBody>
          <a:bodyPr/>
          <a:lstStyle/>
          <a:p>
            <a:r>
              <a:rPr lang="es-CL" sz="3600" dirty="0">
                <a:solidFill>
                  <a:schemeClr val="accent6">
                    <a:lumMod val="25000"/>
                  </a:schemeClr>
                </a:solidFill>
                <a:latin typeface="Modern Love" panose="04090805081005020601" pitchFamily="82" charset="0"/>
              </a:rPr>
              <a:t>Pero, ¿qué es necesario para que mi estudiante aprenda?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C986B6B-8A20-482A-A187-4111B51E16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460206"/>
              </p:ext>
            </p:extLst>
          </p:nvPr>
        </p:nvGraphicFramePr>
        <p:xfrm>
          <a:off x="899412" y="1698738"/>
          <a:ext cx="10153336" cy="4831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94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3D46A-B5BB-4099-8CDB-75A54A67F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272" y="239843"/>
            <a:ext cx="9863828" cy="1094282"/>
          </a:xfrm>
        </p:spPr>
        <p:txBody>
          <a:bodyPr/>
          <a:lstStyle/>
          <a:p>
            <a:r>
              <a:rPr lang="es-CL" sz="4000" dirty="0">
                <a:solidFill>
                  <a:schemeClr val="accent6">
                    <a:lumMod val="25000"/>
                  </a:schemeClr>
                </a:solidFill>
                <a:latin typeface="Modern Love" panose="04090805081005020601" pitchFamily="82" charset="0"/>
              </a:rPr>
              <a:t>Pero también es necesario…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4F69174-86B4-46EE-8D1E-165981A7F9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0484665"/>
              </p:ext>
            </p:extLst>
          </p:nvPr>
        </p:nvGraphicFramePr>
        <p:xfrm>
          <a:off x="1681246" y="1334125"/>
          <a:ext cx="8829507" cy="5284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453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6C6ED-D60C-4271-AE91-44C717152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8632" y="689133"/>
            <a:ext cx="10274736" cy="977200"/>
          </a:xfrm>
        </p:spPr>
        <p:txBody>
          <a:bodyPr/>
          <a:lstStyle/>
          <a:p>
            <a:pPr algn="ctr"/>
            <a:r>
              <a:rPr lang="es-CL" sz="4000" dirty="0">
                <a:latin typeface="Modern Love" panose="04090805081005020601" pitchFamily="82" charset="0"/>
              </a:rPr>
              <a:t>¿Cómo puedo garantizar un buen aprendizaje a mi hijo/a?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FDC56CD-C76B-45E2-B335-CC88E05C46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6971453"/>
              </p:ext>
            </p:extLst>
          </p:nvPr>
        </p:nvGraphicFramePr>
        <p:xfrm>
          <a:off x="664564" y="1666333"/>
          <a:ext cx="10862872" cy="475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349573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B46B3"/>
      </a:accent1>
      <a:accent2>
        <a:srgbClr val="949EFF"/>
      </a:accent2>
      <a:accent3>
        <a:srgbClr val="828EFF"/>
      </a:accent3>
      <a:accent4>
        <a:srgbClr val="E8C23A"/>
      </a:accent4>
      <a:accent5>
        <a:srgbClr val="FFE382"/>
      </a:accent5>
      <a:accent6>
        <a:srgbClr val="FFFCF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Sketchnotes Lesson Yellow variant</Template>
  <TotalTime>17818</TotalTime>
  <Words>490</Words>
  <Application>Microsoft Office PowerPoint</Application>
  <PresentationFormat>Panorámica</PresentationFormat>
  <Paragraphs>64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Comfortaa</vt:lpstr>
      <vt:lpstr>Comic Sans MS</vt:lpstr>
      <vt:lpstr>Modern Love</vt:lpstr>
      <vt:lpstr>Permanent Marker</vt:lpstr>
      <vt:lpstr>Proxima Nova</vt:lpstr>
      <vt:lpstr>Proxima Nova Semibold</vt:lpstr>
      <vt:lpstr>Wingdings</vt:lpstr>
      <vt:lpstr>SKETCH LESSON</vt:lpstr>
      <vt:lpstr>Slidesgo Final Pages</vt:lpstr>
      <vt:lpstr>Taller para padres:  “¿Cómo puedo apoyar a mi hijo/a en sus estudios?”</vt:lpstr>
      <vt:lpstr>Objetivos</vt:lpstr>
      <vt:lpstr>¿Por qué es importante que como padre me involucre?</vt:lpstr>
      <vt:lpstr>¿Qué es un hábito?</vt:lpstr>
      <vt:lpstr>Pero, ¿qué es el Aprendizaje?</vt:lpstr>
      <vt:lpstr>¿Cómo aprendemos?</vt:lpstr>
      <vt:lpstr>Pero, ¿qué es necesario para que mi estudiante aprenda?</vt:lpstr>
      <vt:lpstr>Pero también es necesario…</vt:lpstr>
      <vt:lpstr>¿Cómo puedo garantizar un buen aprendizaje a mi hijo/a?</vt:lpstr>
      <vt:lpstr>Autonomía v/s Supervisión</vt:lpstr>
      <vt:lpstr>Actitud frente a la tarea</vt:lpstr>
      <vt:lpstr>¡Gracias por su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para padres:  “¿Cómo puedo apoyar a mi hijo/a en sus estudios?”</dc:title>
  <dc:creator>María Paz Jhonson Fuentes</dc:creator>
  <cp:lastModifiedBy>María Paz Jhonson Fuentes</cp:lastModifiedBy>
  <cp:revision>19</cp:revision>
  <dcterms:created xsi:type="dcterms:W3CDTF">2020-08-28T13:21:50Z</dcterms:created>
  <dcterms:modified xsi:type="dcterms:W3CDTF">2020-09-09T22:20:29Z</dcterms:modified>
</cp:coreProperties>
</file>