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00" r:id="rId2"/>
    <p:sldMasterId id="2147483702" r:id="rId3"/>
    <p:sldMasterId id="2147483737" r:id="rId4"/>
    <p:sldMasterId id="2147483739" r:id="rId5"/>
    <p:sldMasterId id="2147483761" r:id="rId6"/>
  </p:sldMasterIdLst>
  <p:sldIdLst>
    <p:sldId id="256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4" r:id="rId15"/>
    <p:sldId id="265" r:id="rId16"/>
  </p:sldIdLst>
  <p:sldSz cx="10080625" cy="7559675"/>
  <p:notesSz cx="7559675" cy="106918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2448" y="509417"/>
            <a:ext cx="10185529" cy="705026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894211" y="2970812"/>
            <a:ext cx="4292203" cy="8567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92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3039897" y="3630575"/>
            <a:ext cx="4000831" cy="488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43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085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793750" y="1942609"/>
            <a:ext cx="8493125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793750" y="4660146"/>
            <a:ext cx="8493125" cy="58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3601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984"/>
            </a:lvl1pPr>
            <a:lvl2pPr marL="1008035" lvl="1" indent="-336012" algn="ctr">
              <a:spcBef>
                <a:spcPts val="1764"/>
              </a:spcBef>
              <a:spcAft>
                <a:spcPts val="0"/>
              </a:spcAft>
              <a:buSzPts val="1200"/>
              <a:buChar char="○"/>
              <a:defRPr/>
            </a:lvl2pPr>
            <a:lvl3pPr marL="1512052" lvl="2" indent="-336012" algn="ctr">
              <a:spcBef>
                <a:spcPts val="1764"/>
              </a:spcBef>
              <a:spcAft>
                <a:spcPts val="0"/>
              </a:spcAft>
              <a:buSzPts val="1200"/>
              <a:buChar char="■"/>
              <a:defRPr/>
            </a:lvl3pPr>
            <a:lvl4pPr marL="2016069" lvl="3" indent="-336012" algn="ctr">
              <a:spcBef>
                <a:spcPts val="1764"/>
              </a:spcBef>
              <a:spcAft>
                <a:spcPts val="0"/>
              </a:spcAft>
              <a:buSzPts val="1200"/>
              <a:buChar char="●"/>
              <a:defRPr/>
            </a:lvl4pPr>
            <a:lvl5pPr marL="2520086" lvl="4" indent="-336012" algn="ctr">
              <a:spcBef>
                <a:spcPts val="1764"/>
              </a:spcBef>
              <a:spcAft>
                <a:spcPts val="0"/>
              </a:spcAft>
              <a:buSzPts val="1200"/>
              <a:buChar char="○"/>
              <a:defRPr/>
            </a:lvl5pPr>
            <a:lvl6pPr marL="3024104" lvl="5" indent="-336012" algn="ctr">
              <a:spcBef>
                <a:spcPts val="1764"/>
              </a:spcBef>
              <a:spcAft>
                <a:spcPts val="0"/>
              </a:spcAft>
              <a:buSzPts val="1200"/>
              <a:buChar char="■"/>
              <a:defRPr/>
            </a:lvl6pPr>
            <a:lvl7pPr marL="3528121" lvl="6" indent="-336012" algn="ctr">
              <a:spcBef>
                <a:spcPts val="1764"/>
              </a:spcBef>
              <a:spcAft>
                <a:spcPts val="0"/>
              </a:spcAft>
              <a:buSzPts val="1200"/>
              <a:buChar char="●"/>
              <a:defRPr/>
            </a:lvl7pPr>
            <a:lvl8pPr marL="4032138" lvl="7" indent="-336012" algn="ctr">
              <a:spcBef>
                <a:spcPts val="1764"/>
              </a:spcBef>
              <a:spcAft>
                <a:spcPts val="0"/>
              </a:spcAft>
              <a:buSzPts val="1200"/>
              <a:buChar char="○"/>
              <a:defRPr/>
            </a:lvl8pPr>
            <a:lvl9pPr marL="4536156" lvl="8" indent="-336012" algn="ctr">
              <a:spcBef>
                <a:spcPts val="1764"/>
              </a:spcBef>
              <a:spcAft>
                <a:spcPts val="1764"/>
              </a:spcAft>
              <a:buSzPts val="12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310" name="Google Shape;310;p11"/>
          <p:cNvGrpSpPr/>
          <p:nvPr/>
        </p:nvGrpSpPr>
        <p:grpSpPr>
          <a:xfrm>
            <a:off x="0" y="137533"/>
            <a:ext cx="10080625" cy="7431329"/>
            <a:chOff x="0" y="93575"/>
            <a:chExt cx="9144000" cy="5056175"/>
          </a:xfrm>
        </p:grpSpPr>
        <p:sp>
          <p:nvSpPr>
            <p:cNvPr id="311" name="Google Shape;311;p1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grpSp>
          <p:nvGrpSpPr>
            <p:cNvPr id="312" name="Google Shape;312;p1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313" name="Google Shape;313;p1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314" name="Google Shape;314;p1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17" name="Google Shape;317;p1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6" name="Google Shape;326;p1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335" name="Google Shape;335;p1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</p:grpSp>
          <p:sp>
            <p:nvSpPr>
              <p:cNvPr id="336" name="Google Shape;336;p1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54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41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>
            <a:spLocks noGrp="1"/>
          </p:cNvSpPr>
          <p:nvPr>
            <p:ph type="subTitle" idx="1"/>
          </p:nvPr>
        </p:nvSpPr>
        <p:spPr>
          <a:xfrm>
            <a:off x="5405658" y="3118155"/>
            <a:ext cx="2100461" cy="73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21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2"/>
          </p:nvPr>
        </p:nvSpPr>
        <p:spPr>
          <a:xfrm>
            <a:off x="2585986" y="3118155"/>
            <a:ext cx="2100461" cy="73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21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3"/>
          </p:nvPr>
        </p:nvSpPr>
        <p:spPr>
          <a:xfrm>
            <a:off x="7186402" y="5379112"/>
            <a:ext cx="2100461" cy="73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21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4"/>
          </p:nvPr>
        </p:nvSpPr>
        <p:spPr>
          <a:xfrm>
            <a:off x="805174" y="5379112"/>
            <a:ext cx="2100461" cy="73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21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ctrTitle"/>
          </p:nvPr>
        </p:nvSpPr>
        <p:spPr>
          <a:xfrm>
            <a:off x="2585832" y="2567512"/>
            <a:ext cx="2100461" cy="446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ctrTitle" idx="5"/>
          </p:nvPr>
        </p:nvSpPr>
        <p:spPr>
          <a:xfrm>
            <a:off x="5405616" y="2567401"/>
            <a:ext cx="2100461" cy="446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ctrTitle" idx="6"/>
          </p:nvPr>
        </p:nvSpPr>
        <p:spPr>
          <a:xfrm>
            <a:off x="805064" y="4828470"/>
            <a:ext cx="2100461" cy="446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8" name="Google Shape;348;p13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49" name="Google Shape;349;p13"/>
          <p:cNvSpPr txBox="1">
            <a:spLocks noGrp="1"/>
          </p:cNvSpPr>
          <p:nvPr>
            <p:ph type="ctrTitle" idx="7"/>
          </p:nvPr>
        </p:nvSpPr>
        <p:spPr>
          <a:xfrm>
            <a:off x="7186427" y="4828359"/>
            <a:ext cx="2100461" cy="446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8" hasCustomPrompt="1"/>
          </p:nvPr>
        </p:nvSpPr>
        <p:spPr>
          <a:xfrm>
            <a:off x="2574548" y="1918432"/>
            <a:ext cx="2100461" cy="372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9" hasCustomPrompt="1"/>
          </p:nvPr>
        </p:nvSpPr>
        <p:spPr>
          <a:xfrm>
            <a:off x="5394372" y="1918432"/>
            <a:ext cx="2100461" cy="372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93738" y="4179390"/>
            <a:ext cx="2100461" cy="372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14" hasCustomPrompt="1"/>
          </p:nvPr>
        </p:nvSpPr>
        <p:spPr>
          <a:xfrm>
            <a:off x="7175184" y="4179390"/>
            <a:ext cx="2100461" cy="372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5"/>
          </p:nvPr>
        </p:nvSpPr>
        <p:spPr>
          <a:xfrm>
            <a:off x="3995678" y="5379112"/>
            <a:ext cx="2100461" cy="739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21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ctrTitle" idx="16"/>
          </p:nvPr>
        </p:nvSpPr>
        <p:spPr>
          <a:xfrm>
            <a:off x="3995704" y="4828359"/>
            <a:ext cx="2100461" cy="446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17" hasCustomPrompt="1"/>
          </p:nvPr>
        </p:nvSpPr>
        <p:spPr>
          <a:xfrm>
            <a:off x="3984460" y="4179390"/>
            <a:ext cx="2100461" cy="3725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 Regular"/>
              <a:buNone/>
              <a:defRPr sz="3307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sp>
          <p:nvSpPr>
            <p:cNvPr id="358" name="Google Shape;358;p13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31501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93750" y="531102"/>
            <a:ext cx="8493125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829386" y="4510668"/>
            <a:ext cx="2268471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2"/>
          </p:nvPr>
        </p:nvSpPr>
        <p:spPr>
          <a:xfrm>
            <a:off x="829386" y="3742139"/>
            <a:ext cx="226847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646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3"/>
          </p:nvPr>
        </p:nvSpPr>
        <p:spPr>
          <a:xfrm>
            <a:off x="3906077" y="4510668"/>
            <a:ext cx="2268471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subTitle" idx="4"/>
          </p:nvPr>
        </p:nvSpPr>
        <p:spPr>
          <a:xfrm>
            <a:off x="3906077" y="3742286"/>
            <a:ext cx="226847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646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5"/>
          </p:nvPr>
        </p:nvSpPr>
        <p:spPr>
          <a:xfrm>
            <a:off x="6982768" y="4510668"/>
            <a:ext cx="2268471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6"/>
          </p:nvPr>
        </p:nvSpPr>
        <p:spPr>
          <a:xfrm>
            <a:off x="6982768" y="3742286"/>
            <a:ext cx="226847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646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2044442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418" name="Google Shape;418;p15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442" name="Google Shape;442;p1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445" name="Google Shape;445;p15"/>
          <p:cNvSpPr txBox="1">
            <a:spLocks noGrp="1"/>
          </p:cNvSpPr>
          <p:nvPr>
            <p:ph type="title"/>
          </p:nvPr>
        </p:nvSpPr>
        <p:spPr>
          <a:xfrm>
            <a:off x="793750" y="1812463"/>
            <a:ext cx="6350661" cy="2178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614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630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subTitle" idx="1"/>
          </p:nvPr>
        </p:nvSpPr>
        <p:spPr>
          <a:xfrm>
            <a:off x="793750" y="4119828"/>
            <a:ext cx="4246563" cy="278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31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31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31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31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31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31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31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315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774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subTitle" idx="1"/>
          </p:nvPr>
        </p:nvSpPr>
        <p:spPr>
          <a:xfrm>
            <a:off x="1774335" y="2336981"/>
            <a:ext cx="2836333" cy="58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 sz="154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2"/>
          </p:nvPr>
        </p:nvSpPr>
        <p:spPr>
          <a:xfrm>
            <a:off x="5469902" y="2313649"/>
            <a:ext cx="2836333" cy="582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 sz="1543"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 sz="154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title" hasCustomPrompt="1"/>
          </p:nvPr>
        </p:nvSpPr>
        <p:spPr>
          <a:xfrm>
            <a:off x="1590987" y="1492277"/>
            <a:ext cx="3203112" cy="1025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14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9pPr>
          </a:lstStyle>
          <a:p>
            <a:r>
              <a:t>xx%</a:t>
            </a:r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3" hasCustomPrompt="1"/>
          </p:nvPr>
        </p:nvSpPr>
        <p:spPr>
          <a:xfrm>
            <a:off x="5286513" y="1492277"/>
            <a:ext cx="3203112" cy="10255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14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9pPr>
          </a:lstStyle>
          <a:p>
            <a:r>
              <a:t>xx%</a:t>
            </a:r>
          </a:p>
        </p:txBody>
      </p:sp>
      <p:sp>
        <p:nvSpPr>
          <p:cNvPr id="452" name="Google Shape;452;p16"/>
          <p:cNvSpPr/>
          <p:nvPr/>
        </p:nvSpPr>
        <p:spPr>
          <a:xfrm>
            <a:off x="-11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454" name="Google Shape;454;p1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219733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"/>
          <p:cNvSpPr/>
          <p:nvPr/>
        </p:nvSpPr>
        <p:spPr>
          <a:xfrm>
            <a:off x="0" y="6187954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482" name="Google Shape;482;p17"/>
          <p:cNvSpPr txBox="1">
            <a:spLocks noGrp="1"/>
          </p:cNvSpPr>
          <p:nvPr>
            <p:ph type="title"/>
          </p:nvPr>
        </p:nvSpPr>
        <p:spPr>
          <a:xfrm>
            <a:off x="809597" y="2445706"/>
            <a:ext cx="2545292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646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1"/>
          </p:nvPr>
        </p:nvSpPr>
        <p:spPr>
          <a:xfrm>
            <a:off x="782974" y="3419344"/>
            <a:ext cx="2598539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title" idx="2"/>
          </p:nvPr>
        </p:nvSpPr>
        <p:spPr>
          <a:xfrm>
            <a:off x="6701761" y="2445706"/>
            <a:ext cx="2598539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646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3"/>
          </p:nvPr>
        </p:nvSpPr>
        <p:spPr>
          <a:xfrm>
            <a:off x="6728409" y="3419344"/>
            <a:ext cx="2545292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 idx="4"/>
          </p:nvPr>
        </p:nvSpPr>
        <p:spPr>
          <a:xfrm>
            <a:off x="3741450" y="4814323"/>
            <a:ext cx="2598539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646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5"/>
          </p:nvPr>
        </p:nvSpPr>
        <p:spPr>
          <a:xfrm>
            <a:off x="3741456" y="5787961"/>
            <a:ext cx="2598539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title" idx="6"/>
          </p:nvPr>
        </p:nvSpPr>
        <p:spPr>
          <a:xfrm>
            <a:off x="3741450" y="2445706"/>
            <a:ext cx="2598539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646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7"/>
          </p:nvPr>
        </p:nvSpPr>
        <p:spPr>
          <a:xfrm>
            <a:off x="3741456" y="3419344"/>
            <a:ext cx="2598539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 idx="8"/>
          </p:nvPr>
        </p:nvSpPr>
        <p:spPr>
          <a:xfrm>
            <a:off x="809597" y="4814323"/>
            <a:ext cx="2545292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646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subTitle" idx="9"/>
          </p:nvPr>
        </p:nvSpPr>
        <p:spPr>
          <a:xfrm>
            <a:off x="782974" y="5787961"/>
            <a:ext cx="2598539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title" idx="13"/>
          </p:nvPr>
        </p:nvSpPr>
        <p:spPr>
          <a:xfrm>
            <a:off x="6701761" y="4814323"/>
            <a:ext cx="2598539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646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54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3" name="Google Shape;493;p17"/>
          <p:cNvSpPr txBox="1">
            <a:spLocks noGrp="1"/>
          </p:cNvSpPr>
          <p:nvPr>
            <p:ph type="subTitle" idx="14"/>
          </p:nvPr>
        </p:nvSpPr>
        <p:spPr>
          <a:xfrm>
            <a:off x="6728409" y="5787961"/>
            <a:ext cx="2545292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494" name="Google Shape;494;p17"/>
          <p:cNvGrpSpPr/>
          <p:nvPr/>
        </p:nvGrpSpPr>
        <p:grpSpPr>
          <a:xfrm>
            <a:off x="311934" y="128346"/>
            <a:ext cx="9625679" cy="7139179"/>
            <a:chOff x="282850" y="93575"/>
            <a:chExt cx="8731325" cy="4857400"/>
          </a:xfrm>
        </p:grpSpPr>
        <p:grpSp>
          <p:nvGrpSpPr>
            <p:cNvPr id="495" name="Google Shape;495;p1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98" name="Google Shape;498;p1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99" name="Google Shape;499;p1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1" name="Google Shape;501;p1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2" name="Google Shape;502;p1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520" name="Google Shape;520;p17"/>
          <p:cNvSpPr txBox="1">
            <a:spLocks noGrp="1"/>
          </p:cNvSpPr>
          <p:nvPr>
            <p:ph type="title" idx="15"/>
          </p:nvPr>
        </p:nvSpPr>
        <p:spPr>
          <a:xfrm>
            <a:off x="793750" y="531102"/>
            <a:ext cx="8493125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148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1921288" y="2475978"/>
            <a:ext cx="2030016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4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1"/>
          </p:nvPr>
        </p:nvSpPr>
        <p:spPr>
          <a:xfrm>
            <a:off x="1507381" y="2981146"/>
            <a:ext cx="2857831" cy="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title" idx="2"/>
          </p:nvPr>
        </p:nvSpPr>
        <p:spPr>
          <a:xfrm>
            <a:off x="6129323" y="5459853"/>
            <a:ext cx="2030016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3"/>
          </p:nvPr>
        </p:nvSpPr>
        <p:spPr>
          <a:xfrm>
            <a:off x="5715413" y="5970810"/>
            <a:ext cx="2857831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 idx="4"/>
          </p:nvPr>
        </p:nvSpPr>
        <p:spPr>
          <a:xfrm>
            <a:off x="6129323" y="2475978"/>
            <a:ext cx="2030016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4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7" name="Google Shape;527;p18"/>
          <p:cNvSpPr txBox="1">
            <a:spLocks noGrp="1"/>
          </p:cNvSpPr>
          <p:nvPr>
            <p:ph type="subTitle" idx="5"/>
          </p:nvPr>
        </p:nvSpPr>
        <p:spPr>
          <a:xfrm>
            <a:off x="5715413" y="2981146"/>
            <a:ext cx="2857831" cy="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8" name="Google Shape;528;p18"/>
          <p:cNvSpPr txBox="1">
            <a:spLocks noGrp="1"/>
          </p:cNvSpPr>
          <p:nvPr>
            <p:ph type="title" idx="6"/>
          </p:nvPr>
        </p:nvSpPr>
        <p:spPr>
          <a:xfrm>
            <a:off x="1921288" y="5459853"/>
            <a:ext cx="2030016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9" name="Google Shape;529;p18"/>
          <p:cNvSpPr txBox="1">
            <a:spLocks noGrp="1"/>
          </p:cNvSpPr>
          <p:nvPr>
            <p:ph type="subTitle" idx="7"/>
          </p:nvPr>
        </p:nvSpPr>
        <p:spPr>
          <a:xfrm>
            <a:off x="1507381" y="5970810"/>
            <a:ext cx="2857831" cy="512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-11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531" name="Google Shape;531;p18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532" name="Google Shape;532;p1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33" name="Google Shape;533;p1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555" name="Google Shape;555;p18"/>
          <p:cNvSpPr txBox="1">
            <a:spLocks noGrp="1"/>
          </p:cNvSpPr>
          <p:nvPr>
            <p:ph type="title" idx="8"/>
          </p:nvPr>
        </p:nvSpPr>
        <p:spPr>
          <a:xfrm>
            <a:off x="793750" y="531102"/>
            <a:ext cx="8493125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806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5837219" y="3674493"/>
            <a:ext cx="3276203" cy="1237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subTitle" idx="1"/>
          </p:nvPr>
        </p:nvSpPr>
        <p:spPr>
          <a:xfrm>
            <a:off x="5112591" y="4701731"/>
            <a:ext cx="4000831" cy="488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43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title" idx="2" hasCustomPrompt="1"/>
          </p:nvPr>
        </p:nvSpPr>
        <p:spPr>
          <a:xfrm>
            <a:off x="6572099" y="1525898"/>
            <a:ext cx="2541323" cy="1959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8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560" name="Google Shape;560;p19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561" name="Google Shape;561;p19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562" name="Google Shape;562;p19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585" name="Google Shape;585;p19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197926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>
            <a:spLocks noGrp="1"/>
          </p:cNvSpPr>
          <p:nvPr>
            <p:ph type="title"/>
          </p:nvPr>
        </p:nvSpPr>
        <p:spPr>
          <a:xfrm>
            <a:off x="3235248" y="2661429"/>
            <a:ext cx="1488612" cy="197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3969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3" name="Google Shape;593;p20"/>
          <p:cNvSpPr txBox="1">
            <a:spLocks noGrp="1"/>
          </p:cNvSpPr>
          <p:nvPr>
            <p:ph type="subTitle" idx="1"/>
          </p:nvPr>
        </p:nvSpPr>
        <p:spPr>
          <a:xfrm>
            <a:off x="2602811" y="4657273"/>
            <a:ext cx="2120966" cy="1305582"/>
          </a:xfrm>
          <a:prstGeom prst="rect">
            <a:avLst/>
          </a:prstGeom>
        </p:spPr>
        <p:txBody>
          <a:bodyPr spcFirstLastPara="1" wrap="square" lIns="91425" tIns="91425" rIns="72000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4" name="Google Shape;594;p20"/>
          <p:cNvSpPr/>
          <p:nvPr/>
        </p:nvSpPr>
        <p:spPr>
          <a:xfrm>
            <a:off x="-11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595" name="Google Shape;595;p20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596" name="Google Shape;596;p2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597" name="Google Shape;597;p2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619" name="Google Shape;619;p2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171417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402198" y="3674493"/>
            <a:ext cx="3276203" cy="1237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3039884" y="4701731"/>
            <a:ext cx="4000831" cy="488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43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769638" y="1801219"/>
            <a:ext cx="2541323" cy="1959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8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41" name="Google Shape;41;p3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114445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1"/>
          <p:cNvGrpSpPr/>
          <p:nvPr/>
        </p:nvGrpSpPr>
        <p:grpSpPr>
          <a:xfrm>
            <a:off x="0" y="137533"/>
            <a:ext cx="10080625" cy="7431329"/>
            <a:chOff x="0" y="93575"/>
            <a:chExt cx="9144000" cy="5056175"/>
          </a:xfrm>
        </p:grpSpPr>
        <p:sp>
          <p:nvSpPr>
            <p:cNvPr id="623" name="Google Shape;623;p21"/>
            <p:cNvSpPr/>
            <p:nvPr/>
          </p:nvSpPr>
          <p:spPr>
            <a:xfrm>
              <a:off x="0" y="4216450"/>
              <a:ext cx="9144000" cy="933300"/>
            </a:xfrm>
            <a:prstGeom prst="rect">
              <a:avLst/>
            </a:pr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grpSp>
          <p:nvGrpSpPr>
            <p:cNvPr id="624" name="Google Shape;624;p21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grpSp>
            <p:nvGrpSpPr>
              <p:cNvPr id="625" name="Google Shape;625;p21"/>
              <p:cNvGrpSpPr/>
              <p:nvPr/>
            </p:nvGrpSpPr>
            <p:grpSpPr>
              <a:xfrm>
                <a:off x="282850" y="93575"/>
                <a:ext cx="8731325" cy="4857400"/>
                <a:chOff x="282850" y="93575"/>
                <a:chExt cx="8731325" cy="4857400"/>
              </a:xfrm>
            </p:grpSpPr>
            <p:sp>
              <p:nvSpPr>
                <p:cNvPr id="626" name="Google Shape;626;p21"/>
                <p:cNvSpPr/>
                <p:nvPr/>
              </p:nvSpPr>
              <p:spPr>
                <a:xfrm>
                  <a:off x="74435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27" name="Google Shape;627;p21"/>
                <p:cNvSpPr/>
                <p:nvPr/>
              </p:nvSpPr>
              <p:spPr>
                <a:xfrm>
                  <a:off x="8500550" y="1938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28" name="Google Shape;628;p21"/>
                <p:cNvSpPr/>
                <p:nvPr/>
              </p:nvSpPr>
              <p:spPr>
                <a:xfrm>
                  <a:off x="7279800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29" name="Google Shape;629;p21"/>
                <p:cNvSpPr/>
                <p:nvPr/>
              </p:nvSpPr>
              <p:spPr>
                <a:xfrm>
                  <a:off x="6252600" y="45243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0" name="Google Shape;630;p21"/>
                <p:cNvSpPr/>
                <p:nvPr/>
              </p:nvSpPr>
              <p:spPr>
                <a:xfrm>
                  <a:off x="3371925" y="3466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1" name="Google Shape;631;p21"/>
                <p:cNvSpPr/>
                <p:nvPr/>
              </p:nvSpPr>
              <p:spPr>
                <a:xfrm>
                  <a:off x="8827500" y="486907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282850" y="2676425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8656875" y="6890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4531050" y="47420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8500550" y="42117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401950" y="11579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7" name="Google Shape;637;p21"/>
                <p:cNvSpPr/>
                <p:nvPr/>
              </p:nvSpPr>
              <p:spPr>
                <a:xfrm>
                  <a:off x="8091150" y="97932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8" name="Google Shape;638;p21"/>
                <p:cNvSpPr/>
                <p:nvPr/>
              </p:nvSpPr>
              <p:spPr>
                <a:xfrm>
                  <a:off x="7897625" y="4760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647100" y="10686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528450" y="45429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1" name="Google Shape;641;p21"/>
                <p:cNvSpPr/>
                <p:nvPr/>
              </p:nvSpPr>
              <p:spPr>
                <a:xfrm>
                  <a:off x="4957400" y="3652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2" name="Google Shape;642;p21"/>
                <p:cNvSpPr/>
                <p:nvPr/>
              </p:nvSpPr>
              <p:spPr>
                <a:xfrm>
                  <a:off x="2173475" y="935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1682250" y="64430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900675" y="2342550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5" name="Google Shape;645;p21"/>
                <p:cNvSpPr/>
                <p:nvPr/>
              </p:nvSpPr>
              <p:spPr>
                <a:xfrm>
                  <a:off x="8969475" y="2953475"/>
                  <a:ext cx="44700" cy="447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2218175" y="440330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383350" y="4678750"/>
                  <a:ext cx="81900" cy="81900"/>
                </a:xfrm>
                <a:prstGeom prst="ellipse">
                  <a:avLst/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984"/>
                </a:p>
              </p:txBody>
            </p:sp>
          </p:grpSp>
          <p:sp>
            <p:nvSpPr>
              <p:cNvPr id="648" name="Google Shape;648;p21"/>
              <p:cNvSpPr/>
              <p:nvPr/>
            </p:nvSpPr>
            <p:spPr>
              <a:xfrm>
                <a:off x="4267275" y="1139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3371938" y="1822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3543388" y="4381863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</p:grpSp>
      <p:sp>
        <p:nvSpPr>
          <p:cNvPr id="651" name="Google Shape;651;p21"/>
          <p:cNvSpPr txBox="1">
            <a:spLocks noGrp="1"/>
          </p:cNvSpPr>
          <p:nvPr>
            <p:ph type="title"/>
          </p:nvPr>
        </p:nvSpPr>
        <p:spPr>
          <a:xfrm>
            <a:off x="5774807" y="2661429"/>
            <a:ext cx="1488612" cy="197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969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75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52" name="Google Shape;652;p21"/>
          <p:cNvSpPr txBox="1">
            <a:spLocks noGrp="1"/>
          </p:cNvSpPr>
          <p:nvPr>
            <p:ph type="subTitle" idx="1"/>
          </p:nvPr>
        </p:nvSpPr>
        <p:spPr>
          <a:xfrm>
            <a:off x="5774807" y="4657273"/>
            <a:ext cx="2120966" cy="1305582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814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2"/>
          <p:cNvGrpSpPr/>
          <p:nvPr/>
        </p:nvGrpSpPr>
        <p:grpSpPr>
          <a:xfrm>
            <a:off x="-52448" y="509417"/>
            <a:ext cx="10185529" cy="7050263"/>
            <a:chOff x="-47575" y="346600"/>
            <a:chExt cx="9239157" cy="4796903"/>
          </a:xfrm>
        </p:grpSpPr>
        <p:sp>
          <p:nvSpPr>
            <p:cNvPr id="655" name="Google Shape;655;p2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grpSp>
          <p:nvGrpSpPr>
            <p:cNvPr id="656" name="Google Shape;656;p2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6" name="Google Shape;666;p2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</p:grpSp>
      <p:sp>
        <p:nvSpPr>
          <p:cNvPr id="679" name="Google Shape;679;p22"/>
          <p:cNvSpPr txBox="1">
            <a:spLocks noGrp="1"/>
          </p:cNvSpPr>
          <p:nvPr>
            <p:ph type="ctrTitle"/>
          </p:nvPr>
        </p:nvSpPr>
        <p:spPr>
          <a:xfrm>
            <a:off x="2894211" y="2186846"/>
            <a:ext cx="4292203" cy="8567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92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0" name="Google Shape;680;p22"/>
          <p:cNvSpPr txBox="1">
            <a:spLocks noGrp="1"/>
          </p:cNvSpPr>
          <p:nvPr>
            <p:ph type="subTitle" idx="1"/>
          </p:nvPr>
        </p:nvSpPr>
        <p:spPr>
          <a:xfrm>
            <a:off x="3039897" y="2846609"/>
            <a:ext cx="4000831" cy="488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43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87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81" name="Google Shape;681;p22"/>
          <p:cNvSpPr txBox="1"/>
          <p:nvPr/>
        </p:nvSpPr>
        <p:spPr>
          <a:xfrm>
            <a:off x="3128202" y="5612546"/>
            <a:ext cx="3824221" cy="64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marL="0" lvl="0" indent="0" algn="ctr" rtl="0">
              <a:spcBef>
                <a:spcPts val="331"/>
              </a:spcBef>
              <a:spcAft>
                <a:spcPts val="0"/>
              </a:spcAft>
              <a:buNone/>
            </a:pPr>
            <a:r>
              <a:rPr lang="en" sz="992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CREDITS: This presentation template was created by </a:t>
            </a:r>
            <a:r>
              <a:rPr lang="en" sz="992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92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including icons by </a:t>
            </a:r>
            <a:r>
              <a:rPr lang="en" sz="992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92">
                <a:solidFill>
                  <a:srgbClr val="F3F3F3"/>
                </a:solidFill>
                <a:latin typeface="Barlow Light"/>
                <a:ea typeface="Barlow Light"/>
                <a:cs typeface="Barlow Light"/>
                <a:sym typeface="Barlow Light"/>
              </a:rPr>
              <a:t>, and infographics &amp; images by </a:t>
            </a:r>
            <a:r>
              <a:rPr lang="en" sz="992" b="1">
                <a:solidFill>
                  <a:srgbClr val="F3F3F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92" b="1">
              <a:solidFill>
                <a:srgbClr val="F3F3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20841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">
  <p:cSld name="Background design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52448" y="509417"/>
            <a:ext cx="10185529" cy="705026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0595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1">
  <p:cSld name="Background design 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52448" y="708972"/>
            <a:ext cx="10185529" cy="6850707"/>
          </a:xfrm>
          <a:custGeom>
            <a:avLst/>
            <a:gdLst/>
            <a:ahLst/>
            <a:cxnLst/>
            <a:rect l="l" t="t" r="r" b="b"/>
            <a:pathLst>
              <a:path w="286042" h="144632" extrusionOk="0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364582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2">
  <p:cSld name="Background design 2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311823" y="509416"/>
            <a:ext cx="9625679" cy="5130982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167688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699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87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81596" y="1766313"/>
            <a:ext cx="6717440" cy="3016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507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73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81589" y="4837435"/>
            <a:ext cx="6717440" cy="1164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536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60577" y="6545418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480619" y="6002344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599851" y="1206999"/>
            <a:ext cx="322851" cy="408405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114782" y="1402111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786824" y="6441894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7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-3198577">
            <a:off x="6419330" y="2294894"/>
            <a:ext cx="9463797" cy="594732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-21855">
            <a:off x="3773961" y="4435828"/>
            <a:ext cx="2289023" cy="1089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7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07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773961" y="3307974"/>
            <a:ext cx="2289023" cy="1089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 rot="-22116">
            <a:off x="3163882" y="5470956"/>
            <a:ext cx="3752861" cy="1089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8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rot="-1513838">
            <a:off x="-4377461" y="-3668629"/>
            <a:ext cx="7098514" cy="792889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84"/>
              <a:t>C</a:t>
            </a:r>
            <a:endParaRPr sz="1984"/>
          </a:p>
        </p:txBody>
      </p:sp>
      <p:sp>
        <p:nvSpPr>
          <p:cNvPr id="22" name="Google Shape;22;p3"/>
          <p:cNvSpPr/>
          <p:nvPr/>
        </p:nvSpPr>
        <p:spPr>
          <a:xfrm>
            <a:off x="2106415" y="2737573"/>
            <a:ext cx="322874" cy="433987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3" name="Google Shape;23;p3"/>
          <p:cNvSpPr/>
          <p:nvPr/>
        </p:nvSpPr>
        <p:spPr>
          <a:xfrm>
            <a:off x="2524015" y="3185208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4" name="Google Shape;24;p3"/>
          <p:cNvSpPr/>
          <p:nvPr/>
        </p:nvSpPr>
        <p:spPr>
          <a:xfrm>
            <a:off x="8367696" y="1732688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5" name="Google Shape;25;p3"/>
          <p:cNvSpPr/>
          <p:nvPr/>
        </p:nvSpPr>
        <p:spPr>
          <a:xfrm>
            <a:off x="1241282" y="6087346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6" name="Google Shape;26;p3"/>
          <p:cNvSpPr/>
          <p:nvPr/>
        </p:nvSpPr>
        <p:spPr>
          <a:xfrm>
            <a:off x="7686587" y="6203126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1114621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 rot="-3198566">
            <a:off x="6098729" y="-2676084"/>
            <a:ext cx="4867625" cy="418899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73465" y="1772669"/>
            <a:ext cx="8506023" cy="4446738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504017" lvl="0" indent="-35001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008035" lvl="1" indent="-35001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512052" lvl="2" indent="-35001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016069" lvl="3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2520086" lvl="4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024104" lvl="5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3528121" lvl="6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032138" lvl="7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4536156" lvl="8" indent="-350012" rtl="0">
              <a:spcBef>
                <a:spcPts val="1764"/>
              </a:spcBef>
              <a:spcAft>
                <a:spcPts val="1764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450591" y="6277569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2" name="Google Shape;32;p4"/>
          <p:cNvSpPr/>
          <p:nvPr/>
        </p:nvSpPr>
        <p:spPr>
          <a:xfrm>
            <a:off x="9294372" y="6277569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3" name="Google Shape;33;p4"/>
          <p:cNvSpPr/>
          <p:nvPr/>
        </p:nvSpPr>
        <p:spPr>
          <a:xfrm>
            <a:off x="8884323" y="6740063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4" name="Google Shape;34;p4"/>
          <p:cNvSpPr/>
          <p:nvPr/>
        </p:nvSpPr>
        <p:spPr>
          <a:xfrm>
            <a:off x="5951996" y="361813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12309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93750" y="531102"/>
            <a:ext cx="8493125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93750" y="1570880"/>
            <a:ext cx="8493125" cy="5021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3220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marL="1008035" lvl="1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marL="1512052" lvl="2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marL="2016069" lvl="3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marL="2520086" lvl="4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marL="3024104" lvl="5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marL="3528121" lvl="6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marL="4032138" lvl="7" indent="-350012">
              <a:spcBef>
                <a:spcPts val="1764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marL="4536156" lvl="8" indent="-350012">
              <a:spcBef>
                <a:spcPts val="1764"/>
              </a:spcBef>
              <a:spcAft>
                <a:spcPts val="1764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74" name="Google Shape;74;p4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346309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3300252">
            <a:off x="-8569517" y="2239907"/>
            <a:ext cx="11458718" cy="720113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/>
          </p:nvPr>
        </p:nvSpPr>
        <p:spPr>
          <a:xfrm>
            <a:off x="1919348" y="4112112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66126" y="4985107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3"/>
          </p:nvPr>
        </p:nvSpPr>
        <p:spPr>
          <a:xfrm>
            <a:off x="5596803" y="4111928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743580" y="4985107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956662" y="2401526"/>
            <a:ext cx="322874" cy="433978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43" name="Google Shape;43;p5"/>
          <p:cNvSpPr/>
          <p:nvPr/>
        </p:nvSpPr>
        <p:spPr>
          <a:xfrm>
            <a:off x="9198020" y="440702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44" name="Google Shape;44;p5"/>
          <p:cNvSpPr/>
          <p:nvPr/>
        </p:nvSpPr>
        <p:spPr>
          <a:xfrm>
            <a:off x="8787971" y="903196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45" name="Google Shape;45;p5"/>
          <p:cNvSpPr/>
          <p:nvPr/>
        </p:nvSpPr>
        <p:spPr>
          <a:xfrm>
            <a:off x="8722018" y="6422964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1775122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873741">
            <a:off x="6355384" y="-2019377"/>
            <a:ext cx="5239830" cy="58530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9294372" y="6087005"/>
            <a:ext cx="322874" cy="433978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50" name="Google Shape;50;p6"/>
          <p:cNvSpPr/>
          <p:nvPr/>
        </p:nvSpPr>
        <p:spPr>
          <a:xfrm>
            <a:off x="1032923" y="6422450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51" name="Google Shape;51;p6"/>
          <p:cNvSpPr/>
          <p:nvPr/>
        </p:nvSpPr>
        <p:spPr>
          <a:xfrm>
            <a:off x="5263955" y="1912770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52" name="Google Shape;52;p6"/>
          <p:cNvSpPr/>
          <p:nvPr/>
        </p:nvSpPr>
        <p:spPr>
          <a:xfrm>
            <a:off x="4883396" y="1498116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53" name="Google Shape;53;p6"/>
          <p:cNvSpPr/>
          <p:nvPr/>
        </p:nvSpPr>
        <p:spPr>
          <a:xfrm>
            <a:off x="8979490" y="6679877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90503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773465" y="1752225"/>
            <a:ext cx="4764484" cy="447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008035" lvl="1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512052" lvl="2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016069" lvl="3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520086" lvl="4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024104" lvl="5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528121" lvl="6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032138" lvl="7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536156" lvl="8" indent="-350012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423002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652497" y="6872953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8848449" y="717755"/>
            <a:ext cx="322851" cy="408405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9269898" y="1171433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9017882" y="5651240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5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57709" y="661609"/>
            <a:ext cx="6266656" cy="6012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6394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614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 rot="873674">
            <a:off x="5128673" y="15740"/>
            <a:ext cx="7358608" cy="8219485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64" name="Google Shape;64;p8"/>
          <p:cNvSpPr/>
          <p:nvPr/>
        </p:nvSpPr>
        <p:spPr>
          <a:xfrm>
            <a:off x="4568776" y="5465410"/>
            <a:ext cx="322874" cy="433978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65" name="Google Shape;65;p8"/>
          <p:cNvSpPr/>
          <p:nvPr/>
        </p:nvSpPr>
        <p:spPr>
          <a:xfrm>
            <a:off x="766190" y="6517139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66" name="Google Shape;66;p8"/>
          <p:cNvSpPr/>
          <p:nvPr/>
        </p:nvSpPr>
        <p:spPr>
          <a:xfrm>
            <a:off x="4253894" y="6058282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67" name="Google Shape;67;p8"/>
          <p:cNvSpPr/>
          <p:nvPr/>
        </p:nvSpPr>
        <p:spPr>
          <a:xfrm>
            <a:off x="4673920" y="1578474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68" name="Google Shape;68;p8"/>
          <p:cNvSpPr/>
          <p:nvPr/>
        </p:nvSpPr>
        <p:spPr>
          <a:xfrm>
            <a:off x="957708" y="1157505"/>
            <a:ext cx="256924" cy="34531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1359763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87273" y="3213689"/>
            <a:ext cx="4822693" cy="1688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74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835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787273" y="5450543"/>
            <a:ext cx="3396589" cy="6878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32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984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1323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Thin"/>
              <a:buNone/>
              <a:defRPr sz="1984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 idx="2" hasCustomPrompt="1"/>
          </p:nvPr>
        </p:nvSpPr>
        <p:spPr>
          <a:xfrm>
            <a:off x="787273" y="1869269"/>
            <a:ext cx="1186987" cy="795871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14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93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9"/>
          <p:cNvSpPr/>
          <p:nvPr/>
        </p:nvSpPr>
        <p:spPr>
          <a:xfrm>
            <a:off x="9059687" y="1463825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8649505" y="1062798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9132999" y="6539397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4697925" y="1705998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4411950" y="2517969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2597216" y="3671149"/>
            <a:ext cx="4886193" cy="889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25200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ius Swash Caps"/>
              <a:buNone/>
              <a:defRPr sz="3748" b="1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434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 rot="873671">
            <a:off x="2966679" y="5723182"/>
            <a:ext cx="8594880" cy="9600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 hasCustomPrompt="1"/>
          </p:nvPr>
        </p:nvSpPr>
        <p:spPr>
          <a:xfrm>
            <a:off x="1489604" y="1543266"/>
            <a:ext cx="7101417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819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29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489604" y="4632992"/>
            <a:ext cx="7101417" cy="1911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008035" lvl="1" indent="-350012" algn="ctr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2pPr>
            <a:lvl3pPr marL="1512052" lvl="2" indent="-350012" algn="ctr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3pPr>
            <a:lvl4pPr marL="2016069" lvl="3" indent="-350012" algn="ctr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4pPr>
            <a:lvl5pPr marL="2520086" lvl="4" indent="-350012" algn="ctr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5pPr>
            <a:lvl6pPr marL="3024104" lvl="5" indent="-350012" algn="ctr">
              <a:spcBef>
                <a:spcPts val="1764"/>
              </a:spcBef>
              <a:spcAft>
                <a:spcPts val="0"/>
              </a:spcAft>
              <a:buSzPts val="1400"/>
              <a:buChar char="■"/>
              <a:defRPr/>
            </a:lvl6pPr>
            <a:lvl7pPr marL="3528121" lvl="6" indent="-350012" algn="ctr">
              <a:spcBef>
                <a:spcPts val="1764"/>
              </a:spcBef>
              <a:spcAft>
                <a:spcPts val="0"/>
              </a:spcAft>
              <a:buSzPts val="1400"/>
              <a:buChar char="●"/>
              <a:defRPr/>
            </a:lvl7pPr>
            <a:lvl8pPr marL="4032138" lvl="7" indent="-350012" algn="ctr">
              <a:spcBef>
                <a:spcPts val="1764"/>
              </a:spcBef>
              <a:spcAft>
                <a:spcPts val="0"/>
              </a:spcAft>
              <a:buSzPts val="1400"/>
              <a:buChar char="○"/>
              <a:defRPr/>
            </a:lvl8pPr>
            <a:lvl9pPr marL="4536156" lvl="8" indent="-350012" algn="ctr">
              <a:spcBef>
                <a:spcPts val="1764"/>
              </a:spcBef>
              <a:spcAft>
                <a:spcPts val="1764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4" name="Google Shape;84;p11"/>
          <p:cNvSpPr/>
          <p:nvPr/>
        </p:nvSpPr>
        <p:spPr>
          <a:xfrm>
            <a:off x="805244" y="621692"/>
            <a:ext cx="322874" cy="433978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85" name="Google Shape;85;p11"/>
          <p:cNvSpPr/>
          <p:nvPr/>
        </p:nvSpPr>
        <p:spPr>
          <a:xfrm>
            <a:off x="1198039" y="1246898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86" name="Google Shape;86;p11"/>
          <p:cNvSpPr/>
          <p:nvPr/>
        </p:nvSpPr>
        <p:spPr>
          <a:xfrm>
            <a:off x="6761042" y="1196192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87" name="Google Shape;87;p11"/>
          <p:cNvSpPr/>
          <p:nvPr/>
        </p:nvSpPr>
        <p:spPr>
          <a:xfrm>
            <a:off x="9011047" y="4650332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88" name="Google Shape;88;p11"/>
          <p:cNvSpPr/>
          <p:nvPr/>
        </p:nvSpPr>
        <p:spPr>
          <a:xfrm>
            <a:off x="3382698" y="6218264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288016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804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56047" y="2677655"/>
            <a:ext cx="8530828" cy="1237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71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843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3098602" y="4209483"/>
            <a:ext cx="3883422" cy="188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936112" y="2341116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656154" y="1798042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8679364" y="5562832"/>
            <a:ext cx="322851" cy="408405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589183" y="6787617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6593885" y="1332114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02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5481340" y="5401783"/>
            <a:ext cx="3252391" cy="1836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54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4644760" y="1996218"/>
            <a:ext cx="4088805" cy="3175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elius Swash Caps"/>
              <a:buNone/>
              <a:defRPr sz="2646" b="1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1764"/>
              </a:spcBef>
              <a:spcAft>
                <a:spcPts val="0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1764"/>
              </a:spcBef>
              <a:spcAft>
                <a:spcPts val="1764"/>
              </a:spcAft>
              <a:buSzPts val="2500"/>
              <a:buFont typeface="Delius Swash Caps"/>
              <a:buNone/>
              <a:defRPr sz="2756" b="1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058522" y="1811564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670581" y="1402090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9369375" y="574693"/>
            <a:ext cx="322851" cy="408405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453241" y="862160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957245" y="6507886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 rot="3300252">
            <a:off x="-5927239" y="2831226"/>
            <a:ext cx="11458718" cy="720113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344231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93750" y="531102"/>
            <a:ext cx="8493125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243569" y="4505105"/>
            <a:ext cx="320575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5623856" y="4505105"/>
            <a:ext cx="320575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2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1018480" y="3780481"/>
            <a:ext cx="3656211" cy="686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646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5398630" y="3780481"/>
            <a:ext cx="3656211" cy="686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646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984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104" name="Google Shape;104;p5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3681308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16049" y="3794682"/>
            <a:ext cx="2694781" cy="714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816049" y="4361804"/>
            <a:ext cx="2000250" cy="1018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54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2"/>
          </p:nvPr>
        </p:nvSpPr>
        <p:spPr>
          <a:xfrm>
            <a:off x="5561733" y="3794682"/>
            <a:ext cx="2694781" cy="714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3"/>
          </p:nvPr>
        </p:nvSpPr>
        <p:spPr>
          <a:xfrm>
            <a:off x="5561732" y="4361804"/>
            <a:ext cx="2000250" cy="1018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54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4"/>
          </p:nvPr>
        </p:nvSpPr>
        <p:spPr>
          <a:xfrm>
            <a:off x="3189779" y="3794682"/>
            <a:ext cx="2694781" cy="714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87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5"/>
          </p:nvPr>
        </p:nvSpPr>
        <p:spPr>
          <a:xfrm>
            <a:off x="3189779" y="4361804"/>
            <a:ext cx="2000250" cy="1018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54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 idx="6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9574329" y="1441829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9294371" y="898756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904023" y="6419441"/>
            <a:ext cx="322851" cy="408405"/>
          </a:xfrm>
          <a:custGeom>
            <a:avLst/>
            <a:gdLst/>
            <a:ahLst/>
            <a:cxnLst/>
            <a:rect l="l" t="t" r="r" b="b"/>
            <a:pathLst>
              <a:path w="4027" h="3821" extrusionOk="0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424837" y="6366753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072059" y="1890069"/>
            <a:ext cx="191516" cy="242174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7" hasCustomPrompt="1"/>
          </p:nvPr>
        </p:nvSpPr>
        <p:spPr>
          <a:xfrm>
            <a:off x="816049" y="3322929"/>
            <a:ext cx="1438341" cy="738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 idx="8" hasCustomPrompt="1"/>
          </p:nvPr>
        </p:nvSpPr>
        <p:spPr>
          <a:xfrm>
            <a:off x="3189779" y="3322929"/>
            <a:ext cx="1438341" cy="738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 idx="9" hasCustomPrompt="1"/>
          </p:nvPr>
        </p:nvSpPr>
        <p:spPr>
          <a:xfrm>
            <a:off x="5561732" y="3322929"/>
            <a:ext cx="1438341" cy="738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858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05850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3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2"/>
          </p:nvPr>
        </p:nvSpPr>
        <p:spPr>
          <a:xfrm>
            <a:off x="837781" y="4112112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984559" y="4985107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3"/>
          </p:nvPr>
        </p:nvSpPr>
        <p:spPr>
          <a:xfrm>
            <a:off x="3758076" y="4111928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4"/>
          </p:nvPr>
        </p:nvSpPr>
        <p:spPr>
          <a:xfrm>
            <a:off x="3904852" y="4985107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 idx="5"/>
          </p:nvPr>
        </p:nvSpPr>
        <p:spPr>
          <a:xfrm>
            <a:off x="6699371" y="4111928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6"/>
          </p:nvPr>
        </p:nvSpPr>
        <p:spPr>
          <a:xfrm>
            <a:off x="6846148" y="4985107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9403236" y="443407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9211712" y="922111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9468937" y="6718743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46268" y="6742700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9403240" y="6512142"/>
            <a:ext cx="89216" cy="112811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7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2"/>
          </p:nvPr>
        </p:nvSpPr>
        <p:spPr>
          <a:xfrm>
            <a:off x="773454" y="4336102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1"/>
          </p:nvPr>
        </p:nvSpPr>
        <p:spPr>
          <a:xfrm>
            <a:off x="773454" y="5209098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3"/>
          </p:nvPr>
        </p:nvSpPr>
        <p:spPr>
          <a:xfrm>
            <a:off x="3946878" y="4335919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4"/>
          </p:nvPr>
        </p:nvSpPr>
        <p:spPr>
          <a:xfrm>
            <a:off x="3946878" y="5209098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5"/>
          </p:nvPr>
        </p:nvSpPr>
        <p:spPr>
          <a:xfrm>
            <a:off x="773454" y="2208194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6"/>
          </p:nvPr>
        </p:nvSpPr>
        <p:spPr>
          <a:xfrm>
            <a:off x="773454" y="3081189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 idx="7"/>
          </p:nvPr>
        </p:nvSpPr>
        <p:spPr>
          <a:xfrm>
            <a:off x="3946878" y="2208010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8"/>
          </p:nvPr>
        </p:nvSpPr>
        <p:spPr>
          <a:xfrm>
            <a:off x="3946878" y="3081189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732358" y="6440403"/>
            <a:ext cx="273868" cy="368100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48" name="Google Shape;148;p17"/>
          <p:cNvSpPr/>
          <p:nvPr/>
        </p:nvSpPr>
        <p:spPr>
          <a:xfrm>
            <a:off x="9263063" y="1178481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49" name="Google Shape;149;p17"/>
          <p:cNvSpPr/>
          <p:nvPr/>
        </p:nvSpPr>
        <p:spPr>
          <a:xfrm>
            <a:off x="8768512" y="1316445"/>
            <a:ext cx="349473" cy="46972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50" name="Google Shape;150;p17"/>
          <p:cNvSpPr/>
          <p:nvPr/>
        </p:nvSpPr>
        <p:spPr>
          <a:xfrm rot="-442241">
            <a:off x="6517629" y="2773467"/>
            <a:ext cx="8594828" cy="96004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2436985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bg>
      <p:bgPr>
        <a:solidFill>
          <a:schemeClr val="accent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ctrTitle"/>
          </p:nvPr>
        </p:nvSpPr>
        <p:spPr>
          <a:xfrm>
            <a:off x="1498975" y="1474131"/>
            <a:ext cx="3269919" cy="935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976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"/>
          </p:nvPr>
        </p:nvSpPr>
        <p:spPr>
          <a:xfrm>
            <a:off x="1513031" y="4774383"/>
            <a:ext cx="2820789" cy="1882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543">
                <a:solidFill>
                  <a:schemeClr val="lt1"/>
                </a:solidFill>
              </a:defRPr>
            </a:lvl1pPr>
            <a:lvl2pPr lvl="1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9237668" y="1190382"/>
            <a:ext cx="399112" cy="50469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9100766" y="759868"/>
            <a:ext cx="185914" cy="2350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674448" y="6633920"/>
            <a:ext cx="185914" cy="2350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768903" y="1325190"/>
            <a:ext cx="185914" cy="2350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8867078" y="6633920"/>
            <a:ext cx="185914" cy="2350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63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-9924790">
            <a:off x="4691556" y="-7121201"/>
            <a:ext cx="8594767" cy="960040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1088721" y="4336102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1"/>
          </p:nvPr>
        </p:nvSpPr>
        <p:spPr>
          <a:xfrm>
            <a:off x="1235399" y="5209098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2"/>
          </p:nvPr>
        </p:nvSpPr>
        <p:spPr>
          <a:xfrm>
            <a:off x="3758112" y="4335919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3"/>
          </p:nvPr>
        </p:nvSpPr>
        <p:spPr>
          <a:xfrm>
            <a:off x="3904790" y="5209098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4"/>
          </p:nvPr>
        </p:nvSpPr>
        <p:spPr>
          <a:xfrm>
            <a:off x="1088721" y="2208194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5"/>
          </p:nvPr>
        </p:nvSpPr>
        <p:spPr>
          <a:xfrm>
            <a:off x="1235399" y="3093113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6"/>
          </p:nvPr>
        </p:nvSpPr>
        <p:spPr>
          <a:xfrm>
            <a:off x="3758112" y="2208010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7"/>
          </p:nvPr>
        </p:nvSpPr>
        <p:spPr>
          <a:xfrm>
            <a:off x="3904790" y="3093113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8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9"/>
          </p:nvPr>
        </p:nvSpPr>
        <p:spPr>
          <a:xfrm>
            <a:off x="6427430" y="4336102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13"/>
          </p:nvPr>
        </p:nvSpPr>
        <p:spPr>
          <a:xfrm>
            <a:off x="6574109" y="5209281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 idx="14"/>
          </p:nvPr>
        </p:nvSpPr>
        <p:spPr>
          <a:xfrm>
            <a:off x="6427430" y="2208194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5"/>
          </p:nvPr>
        </p:nvSpPr>
        <p:spPr>
          <a:xfrm>
            <a:off x="6574109" y="3093297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863369" y="6464007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75" name="Google Shape;175;p19"/>
          <p:cNvSpPr/>
          <p:nvPr/>
        </p:nvSpPr>
        <p:spPr>
          <a:xfrm>
            <a:off x="452823" y="6601971"/>
            <a:ext cx="349473" cy="46972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76" name="Google Shape;176;p19"/>
          <p:cNvSpPr/>
          <p:nvPr/>
        </p:nvSpPr>
        <p:spPr>
          <a:xfrm>
            <a:off x="9294372" y="6344553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1931306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2"/>
          </p:nvPr>
        </p:nvSpPr>
        <p:spPr>
          <a:xfrm>
            <a:off x="1796010" y="4112112"/>
            <a:ext cx="2815828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"/>
          </p:nvPr>
        </p:nvSpPr>
        <p:spPr>
          <a:xfrm>
            <a:off x="1957170" y="4985109"/>
            <a:ext cx="249369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title" idx="3"/>
          </p:nvPr>
        </p:nvSpPr>
        <p:spPr>
          <a:xfrm>
            <a:off x="5468787" y="4111928"/>
            <a:ext cx="2815828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4"/>
          </p:nvPr>
        </p:nvSpPr>
        <p:spPr>
          <a:xfrm>
            <a:off x="5629946" y="4985109"/>
            <a:ext cx="249369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8971222" y="1655085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9139232" y="1250697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613338" y="6424360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773466" y="6626797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9210587" y="6221939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5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title" idx="2"/>
          </p:nvPr>
        </p:nvSpPr>
        <p:spPr>
          <a:xfrm>
            <a:off x="2171364" y="4336102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1"/>
          </p:nvPr>
        </p:nvSpPr>
        <p:spPr>
          <a:xfrm>
            <a:off x="2318042" y="5209098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 idx="3"/>
          </p:nvPr>
        </p:nvSpPr>
        <p:spPr>
          <a:xfrm>
            <a:off x="5344787" y="4335919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4"/>
          </p:nvPr>
        </p:nvSpPr>
        <p:spPr>
          <a:xfrm>
            <a:off x="5491466" y="5209098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 idx="5"/>
          </p:nvPr>
        </p:nvSpPr>
        <p:spPr>
          <a:xfrm>
            <a:off x="2171364" y="2208194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6"/>
          </p:nvPr>
        </p:nvSpPr>
        <p:spPr>
          <a:xfrm>
            <a:off x="2318042" y="3081189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 idx="7"/>
          </p:nvPr>
        </p:nvSpPr>
        <p:spPr>
          <a:xfrm>
            <a:off x="5344787" y="2208010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984">
                <a:solidFill>
                  <a:schemeClr val="accent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8"/>
          </p:nvPr>
        </p:nvSpPr>
        <p:spPr>
          <a:xfrm>
            <a:off x="5491466" y="3081189"/>
            <a:ext cx="2271117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732358" y="6440403"/>
            <a:ext cx="273868" cy="368100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99" name="Google Shape;199;p21"/>
          <p:cNvSpPr/>
          <p:nvPr/>
        </p:nvSpPr>
        <p:spPr>
          <a:xfrm rot="-442241">
            <a:off x="8018313" y="-3508864"/>
            <a:ext cx="8594828" cy="96004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00" name="Google Shape;200;p21"/>
          <p:cNvSpPr/>
          <p:nvPr/>
        </p:nvSpPr>
        <p:spPr>
          <a:xfrm rot="-442220">
            <a:off x="-3378589" y="2005402"/>
            <a:ext cx="4260992" cy="475964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01" name="Google Shape;201;p21"/>
          <p:cNvSpPr/>
          <p:nvPr/>
        </p:nvSpPr>
        <p:spPr>
          <a:xfrm>
            <a:off x="8776408" y="6278841"/>
            <a:ext cx="273868" cy="368100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02" name="Google Shape;202;p21"/>
          <p:cNvSpPr/>
          <p:nvPr/>
        </p:nvSpPr>
        <p:spPr>
          <a:xfrm>
            <a:off x="1288580" y="2520476"/>
            <a:ext cx="209791" cy="281974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3829421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chemeClr val="accent3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1785840" y="2791543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>
            <a:off x="1774595" y="3638023"/>
            <a:ext cx="2586964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title" idx="2"/>
          </p:nvPr>
        </p:nvSpPr>
        <p:spPr>
          <a:xfrm>
            <a:off x="5730311" y="2791360"/>
            <a:ext cx="2564474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3"/>
          </p:nvPr>
        </p:nvSpPr>
        <p:spPr>
          <a:xfrm>
            <a:off x="5719066" y="3638023"/>
            <a:ext cx="2586964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698729" y="4877537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9267260" y="6557465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8931239" y="1405686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4646974" y="1853667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2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3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8959517" y="1782871"/>
            <a:ext cx="185914" cy="235072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722611" y="6405195"/>
            <a:ext cx="289642" cy="36621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1012260" y="6032854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9435077" y="6219017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40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9294372" y="987541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21" name="Google Shape;221;p24"/>
          <p:cNvSpPr/>
          <p:nvPr/>
        </p:nvSpPr>
        <p:spPr>
          <a:xfrm>
            <a:off x="8883826" y="1125505"/>
            <a:ext cx="349473" cy="469729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22" name="Google Shape;222;p24"/>
          <p:cNvSpPr/>
          <p:nvPr/>
        </p:nvSpPr>
        <p:spPr>
          <a:xfrm>
            <a:off x="9294372" y="6344553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23" name="Google Shape;223;p24"/>
          <p:cNvSpPr/>
          <p:nvPr/>
        </p:nvSpPr>
        <p:spPr>
          <a:xfrm>
            <a:off x="773466" y="3394244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1753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793750" y="531102"/>
            <a:ext cx="8493125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137" name="Google Shape;137;p6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138" name="Google Shape;138;p6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39" name="Google Shape;139;p6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161" name="Google Shape;161;p6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567640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3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9145429" y="1654770"/>
            <a:ext cx="289642" cy="366210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9435077" y="1282428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698729" y="4877537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9210195" y="6695511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86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 rot="-9924790">
            <a:off x="-5101527" y="5337565"/>
            <a:ext cx="8594767" cy="960040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33" name="Google Shape;233;p26"/>
          <p:cNvSpPr/>
          <p:nvPr/>
        </p:nvSpPr>
        <p:spPr>
          <a:xfrm rot="2391210">
            <a:off x="7024249" y="-3463347"/>
            <a:ext cx="5114965" cy="5713536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34" name="Google Shape;234;p26"/>
          <p:cNvSpPr/>
          <p:nvPr/>
        </p:nvSpPr>
        <p:spPr>
          <a:xfrm>
            <a:off x="9294372" y="6344553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35" name="Google Shape;235;p26"/>
          <p:cNvSpPr/>
          <p:nvPr/>
        </p:nvSpPr>
        <p:spPr>
          <a:xfrm>
            <a:off x="564722" y="3433756"/>
            <a:ext cx="208742" cy="280571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36" name="Google Shape;236;p26"/>
          <p:cNvSpPr/>
          <p:nvPr/>
        </p:nvSpPr>
        <p:spPr>
          <a:xfrm>
            <a:off x="7033123" y="969862"/>
            <a:ext cx="208742" cy="280571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37" name="Google Shape;237;p26"/>
          <p:cNvSpPr/>
          <p:nvPr/>
        </p:nvSpPr>
        <p:spPr>
          <a:xfrm>
            <a:off x="9179223" y="5870120"/>
            <a:ext cx="115150" cy="154765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930543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accent3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613338" y="6424360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773466" y="6626797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9294372" y="719698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8576938" y="6243963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7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9067161" y="1109540"/>
            <a:ext cx="322874" cy="433978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47" name="Google Shape;247;p28"/>
          <p:cNvSpPr/>
          <p:nvPr/>
        </p:nvSpPr>
        <p:spPr>
          <a:xfrm>
            <a:off x="8752279" y="1702411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48" name="Google Shape;248;p28"/>
          <p:cNvSpPr/>
          <p:nvPr/>
        </p:nvSpPr>
        <p:spPr>
          <a:xfrm>
            <a:off x="544794" y="6062898"/>
            <a:ext cx="322874" cy="433987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49" name="Google Shape;249;p28"/>
          <p:cNvSpPr/>
          <p:nvPr/>
        </p:nvSpPr>
        <p:spPr>
          <a:xfrm>
            <a:off x="1048474" y="6654725"/>
            <a:ext cx="191522" cy="25742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245368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accent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body" idx="1"/>
          </p:nvPr>
        </p:nvSpPr>
        <p:spPr>
          <a:xfrm>
            <a:off x="1936517" y="2804656"/>
            <a:ext cx="2547607" cy="3684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008035" lvl="1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512052" lvl="2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016069" lvl="3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520086" lvl="4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024104" lvl="5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528121" lvl="6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032138" lvl="7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536156" lvl="8" indent="-350012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6601685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2"/>
          </p:nvPr>
        </p:nvSpPr>
        <p:spPr>
          <a:xfrm>
            <a:off x="5596501" y="2804656"/>
            <a:ext cx="2547607" cy="3684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008035" lvl="1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512052" lvl="2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016069" lvl="3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520086" lvl="4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024104" lvl="5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528121" lvl="6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032138" lvl="7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536156" lvl="8" indent="-350012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4" name="Google Shape;254;p29"/>
          <p:cNvSpPr/>
          <p:nvPr/>
        </p:nvSpPr>
        <p:spPr>
          <a:xfrm>
            <a:off x="8931239" y="1405686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9099250" y="6445470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9351252" y="6489033"/>
            <a:ext cx="302843" cy="38283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2555167" y="6467259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581637" y="2738884"/>
            <a:ext cx="302843" cy="38283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subTitle" idx="3"/>
          </p:nvPr>
        </p:nvSpPr>
        <p:spPr>
          <a:xfrm>
            <a:off x="2092660" y="2343925"/>
            <a:ext cx="2481461" cy="8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elius Swash Caps"/>
              <a:buNone/>
              <a:defRPr sz="1984" b="1">
                <a:solidFill>
                  <a:schemeClr val="accent5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2pPr>
            <a:lvl3pPr lvl="2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3pPr>
            <a:lvl4pPr lvl="3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4pPr>
            <a:lvl5pPr lvl="4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5pPr>
            <a:lvl6pPr lvl="5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6pPr>
            <a:lvl7pPr lvl="6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7pPr>
            <a:lvl8pPr lvl="7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8pPr>
            <a:lvl9pPr lvl="8">
              <a:spcBef>
                <a:spcPts val="1764"/>
              </a:spcBef>
              <a:spcAft>
                <a:spcPts val="1764"/>
              </a:spcAft>
              <a:buSzPts val="1800"/>
              <a:buNone/>
              <a:defRPr sz="1984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4"/>
          </p:nvPr>
        </p:nvSpPr>
        <p:spPr>
          <a:xfrm>
            <a:off x="5708213" y="2343925"/>
            <a:ext cx="2481461" cy="894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elius Swash Caps"/>
              <a:buNone/>
              <a:defRPr sz="1984" b="1">
                <a:solidFill>
                  <a:schemeClr val="accent5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2pPr>
            <a:lvl3pPr lvl="2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3pPr>
            <a:lvl4pPr lvl="3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4pPr>
            <a:lvl5pPr lvl="4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5pPr>
            <a:lvl6pPr lvl="5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6pPr>
            <a:lvl7pPr lvl="6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7pPr>
            <a:lvl8pPr lvl="7" rtl="0">
              <a:spcBef>
                <a:spcPts val="1764"/>
              </a:spcBef>
              <a:spcAft>
                <a:spcPts val="0"/>
              </a:spcAft>
              <a:buSzPts val="1800"/>
              <a:buNone/>
              <a:defRPr sz="1984"/>
            </a:lvl8pPr>
            <a:lvl9pPr lvl="8" rtl="0">
              <a:spcBef>
                <a:spcPts val="1764"/>
              </a:spcBef>
              <a:spcAft>
                <a:spcPts val="1764"/>
              </a:spcAft>
              <a:buSzPts val="1800"/>
              <a:buNone/>
              <a:defRPr sz="1984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696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 hasCustomPrompt="1"/>
          </p:nvPr>
        </p:nvSpPr>
        <p:spPr>
          <a:xfrm>
            <a:off x="1131590" y="2633687"/>
            <a:ext cx="2605815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51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1131590" y="5528954"/>
            <a:ext cx="2605815" cy="128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008035" lvl="1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12052" lvl="2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16069" lvl="3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20086" lvl="4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024104" lvl="5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528121" lvl="6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032138" lvl="7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536156" lvl="8" indent="-350012" algn="ctr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title" idx="2" hasCustomPrompt="1"/>
          </p:nvPr>
        </p:nvSpPr>
        <p:spPr>
          <a:xfrm>
            <a:off x="3737405" y="1289745"/>
            <a:ext cx="2605815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51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3737405" y="4185011"/>
            <a:ext cx="2605815" cy="128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008035" lvl="1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12052" lvl="2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16069" lvl="3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20086" lvl="4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024104" lvl="5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528121" lvl="6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032138" lvl="7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536156" lvl="8" indent="-350012" algn="ctr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 idx="4" hasCustomPrompt="1"/>
          </p:nvPr>
        </p:nvSpPr>
        <p:spPr>
          <a:xfrm>
            <a:off x="6343220" y="57798"/>
            <a:ext cx="2605815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512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512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5"/>
          </p:nvPr>
        </p:nvSpPr>
        <p:spPr>
          <a:xfrm>
            <a:off x="6343220" y="2953064"/>
            <a:ext cx="2605815" cy="128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008035" lvl="1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12052" lvl="2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16069" lvl="3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20086" lvl="4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024104" lvl="5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528121" lvl="6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032138" lvl="7" indent="-350012" algn="ctr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536156" lvl="8" indent="-350012" algn="ctr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8" name="Google Shape;268;p30"/>
          <p:cNvSpPr/>
          <p:nvPr/>
        </p:nvSpPr>
        <p:spPr>
          <a:xfrm>
            <a:off x="6343228" y="706745"/>
            <a:ext cx="160116" cy="20240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3517438" y="2012863"/>
            <a:ext cx="302843" cy="38283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6343221" y="6721177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6511231" y="6316789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31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3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title" idx="2"/>
          </p:nvPr>
        </p:nvSpPr>
        <p:spPr>
          <a:xfrm>
            <a:off x="715669" y="4560093"/>
            <a:ext cx="2815828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ubTitle" idx="1"/>
          </p:nvPr>
        </p:nvSpPr>
        <p:spPr>
          <a:xfrm>
            <a:off x="876829" y="5433089"/>
            <a:ext cx="249369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 idx="3"/>
          </p:nvPr>
        </p:nvSpPr>
        <p:spPr>
          <a:xfrm>
            <a:off x="3632399" y="4559909"/>
            <a:ext cx="2815828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subTitle" idx="4"/>
          </p:nvPr>
        </p:nvSpPr>
        <p:spPr>
          <a:xfrm>
            <a:off x="3793558" y="5433089"/>
            <a:ext cx="249369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8971222" y="1655085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9139232" y="1250697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613338" y="6424360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773466" y="6626797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9210587" y="6221939"/>
            <a:ext cx="160129" cy="202425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83" name="Google Shape;283;p31"/>
          <p:cNvSpPr txBox="1">
            <a:spLocks noGrp="1"/>
          </p:cNvSpPr>
          <p:nvPr>
            <p:ph type="title" idx="5"/>
          </p:nvPr>
        </p:nvSpPr>
        <p:spPr>
          <a:xfrm>
            <a:off x="6534328" y="4560093"/>
            <a:ext cx="2815828" cy="1016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984">
                <a:solidFill>
                  <a:schemeClr val="accent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subTitle" idx="6"/>
          </p:nvPr>
        </p:nvSpPr>
        <p:spPr>
          <a:xfrm>
            <a:off x="6695487" y="5433273"/>
            <a:ext cx="2493698" cy="1437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78644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 column text 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body" idx="1"/>
          </p:nvPr>
        </p:nvSpPr>
        <p:spPr>
          <a:xfrm>
            <a:off x="4420636" y="2715626"/>
            <a:ext cx="4764484" cy="3773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04017" lvl="0" indent="-35001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008035" lvl="1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512052" lvl="2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016069" lvl="3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520086" lvl="4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024104" lvl="5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528121" lvl="6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032138" lvl="7" indent="-350012" rtl="0">
              <a:spcBef>
                <a:spcPts val="176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536156" lvl="8" indent="-350012" rtl="0">
              <a:spcBef>
                <a:spcPts val="1764"/>
              </a:spcBef>
              <a:spcAft>
                <a:spcPts val="1764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7" name="Google Shape;287;p32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3823229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 rot="-9924790">
            <a:off x="-4309431" y="2210224"/>
            <a:ext cx="8594767" cy="960040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89" name="Google Shape;289;p32"/>
          <p:cNvSpPr/>
          <p:nvPr/>
        </p:nvSpPr>
        <p:spPr>
          <a:xfrm rot="873684">
            <a:off x="3856886" y="-4292537"/>
            <a:ext cx="7221921" cy="567069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90" name="Google Shape;290;p32"/>
          <p:cNvSpPr/>
          <p:nvPr/>
        </p:nvSpPr>
        <p:spPr>
          <a:xfrm>
            <a:off x="4848793" y="6171448"/>
            <a:ext cx="322874" cy="433987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91" name="Google Shape;291;p32"/>
          <p:cNvSpPr/>
          <p:nvPr/>
        </p:nvSpPr>
        <p:spPr>
          <a:xfrm>
            <a:off x="5266394" y="6619084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92" name="Google Shape;292;p32"/>
          <p:cNvSpPr/>
          <p:nvPr/>
        </p:nvSpPr>
        <p:spPr>
          <a:xfrm>
            <a:off x="9137524" y="1850962"/>
            <a:ext cx="322874" cy="433987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93" name="Google Shape;293;p32"/>
          <p:cNvSpPr/>
          <p:nvPr/>
        </p:nvSpPr>
        <p:spPr>
          <a:xfrm>
            <a:off x="8969513" y="6146889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3011055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2">
  <p:cSld name="Big title 2">
    <p:bg>
      <p:bgPr>
        <a:solidFill>
          <a:schemeClr val="accent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>
            <a:spLocks noGrp="1"/>
          </p:cNvSpPr>
          <p:nvPr>
            <p:ph type="title"/>
          </p:nvPr>
        </p:nvSpPr>
        <p:spPr>
          <a:xfrm>
            <a:off x="3855199" y="661609"/>
            <a:ext cx="5295305" cy="6012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71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93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6" name="Google Shape;296;p33"/>
          <p:cNvSpPr/>
          <p:nvPr/>
        </p:nvSpPr>
        <p:spPr>
          <a:xfrm>
            <a:off x="749786" y="6346120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9002168" y="1540578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8591985" y="1265807"/>
            <a:ext cx="322931" cy="409473"/>
          </a:xfrm>
          <a:custGeom>
            <a:avLst/>
            <a:gdLst/>
            <a:ahLst/>
            <a:cxnLst/>
            <a:rect l="l" t="t" r="r" b="b"/>
            <a:pathLst>
              <a:path w="4028" h="3831" extrusionOk="0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418249" y="1540578"/>
            <a:ext cx="191530" cy="242199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8352762" y="5513911"/>
            <a:ext cx="322932" cy="40834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5095327" y="1782759"/>
            <a:ext cx="322932" cy="408347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6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 rot="-9924790">
            <a:off x="-2704816" y="-5245"/>
            <a:ext cx="8594767" cy="960040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04" name="Google Shape;304;p34"/>
          <p:cNvSpPr/>
          <p:nvPr/>
        </p:nvSpPr>
        <p:spPr>
          <a:xfrm>
            <a:off x="6089992" y="1081289"/>
            <a:ext cx="322874" cy="433987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05" name="Google Shape;305;p34"/>
          <p:cNvSpPr/>
          <p:nvPr/>
        </p:nvSpPr>
        <p:spPr>
          <a:xfrm>
            <a:off x="6645369" y="1403297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1"/>
          </p:nvPr>
        </p:nvSpPr>
        <p:spPr>
          <a:xfrm>
            <a:off x="773465" y="2827621"/>
            <a:ext cx="4764484" cy="2018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5001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008035" lvl="1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512052" lvl="2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016069" lvl="3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520086" lvl="4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024104" lvl="5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528121" lvl="6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032138" lvl="7" indent="-350012" rtl="0">
              <a:spcBef>
                <a:spcPts val="1764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536156" lvl="8" indent="-350012" rtl="0">
              <a:spcBef>
                <a:spcPts val="1764"/>
              </a:spcBef>
              <a:spcAft>
                <a:spcPts val="1764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7" name="Google Shape;307;p34"/>
          <p:cNvSpPr txBox="1">
            <a:spLocks noGrp="1"/>
          </p:cNvSpPr>
          <p:nvPr>
            <p:ph type="title"/>
          </p:nvPr>
        </p:nvSpPr>
        <p:spPr>
          <a:xfrm>
            <a:off x="773465" y="1854781"/>
            <a:ext cx="3823229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512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92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8" name="Google Shape;308;p34"/>
          <p:cNvSpPr txBox="1"/>
          <p:nvPr/>
        </p:nvSpPr>
        <p:spPr>
          <a:xfrm>
            <a:off x="773465" y="5162867"/>
            <a:ext cx="4428794" cy="139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t" anchorCtr="0">
            <a:noAutofit/>
          </a:bodyPr>
          <a:lstStyle/>
          <a:p>
            <a:pPr marL="0" lvl="0" indent="0" algn="l" rtl="0">
              <a:spcBef>
                <a:spcPts val="331"/>
              </a:spcBef>
              <a:spcAft>
                <a:spcPts val="0"/>
              </a:spcAft>
              <a:buNone/>
            </a:pPr>
            <a:r>
              <a:rPr lang="en" sz="99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92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9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92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92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992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92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4490558" y="1166150"/>
            <a:ext cx="302837" cy="382828"/>
          </a:xfrm>
          <a:custGeom>
            <a:avLst/>
            <a:gdLst/>
            <a:ahLst/>
            <a:cxnLst/>
            <a:rect l="l" t="t" r="r" b="b"/>
            <a:pathLst>
              <a:path w="2389" h="2266" extrusionOk="0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chemeClr val="lt1"/>
              </a:solidFill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6740619" y="6794278"/>
            <a:ext cx="191688" cy="257676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11" name="Google Shape;311;p34"/>
          <p:cNvSpPr/>
          <p:nvPr/>
        </p:nvSpPr>
        <p:spPr>
          <a:xfrm>
            <a:off x="8533116" y="5906504"/>
            <a:ext cx="322874" cy="434047"/>
          </a:xfrm>
          <a:custGeom>
            <a:avLst/>
            <a:gdLst/>
            <a:ahLst/>
            <a:cxnLst/>
            <a:rect l="l" t="t" r="r" b="b"/>
            <a:pathLst>
              <a:path w="2321" h="2340" extrusionOk="0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</p:spTree>
    <p:extLst>
      <p:ext uri="{BB962C8B-B14F-4D97-AF65-F5344CB8AC3E}">
        <p14:creationId xmlns:p14="http://schemas.microsoft.com/office/powerpoint/2010/main" val="224476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964783" y="2051775"/>
            <a:ext cx="3322174" cy="16772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6258719" y="3843992"/>
            <a:ext cx="3028156" cy="1066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4017" lvl="0" indent="-336012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3"/>
            </a:lvl1pPr>
            <a:lvl2pPr marL="1008035" lvl="1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2pPr>
            <a:lvl3pPr marL="1512052" lvl="2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3pPr>
            <a:lvl4pPr marL="2016069" lvl="3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4pPr>
            <a:lvl5pPr marL="2520086" lvl="4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5pPr>
            <a:lvl6pPr marL="3024104" lvl="5" indent="-336012">
              <a:spcBef>
                <a:spcPts val="1764"/>
              </a:spcBef>
              <a:spcAft>
                <a:spcPts val="0"/>
              </a:spcAft>
              <a:buSzPts val="1200"/>
              <a:buChar char="■"/>
              <a:defRPr sz="1323"/>
            </a:lvl6pPr>
            <a:lvl7pPr marL="3528121" lvl="6" indent="-336012">
              <a:spcBef>
                <a:spcPts val="1764"/>
              </a:spcBef>
              <a:spcAft>
                <a:spcPts val="0"/>
              </a:spcAft>
              <a:buSzPts val="1200"/>
              <a:buChar char="●"/>
              <a:defRPr sz="1323"/>
            </a:lvl7pPr>
            <a:lvl8pPr marL="4032138" lvl="7" indent="-336012">
              <a:spcBef>
                <a:spcPts val="1764"/>
              </a:spcBef>
              <a:spcAft>
                <a:spcPts val="0"/>
              </a:spcAft>
              <a:buSzPts val="1200"/>
              <a:buChar char="○"/>
              <a:defRPr sz="1323"/>
            </a:lvl8pPr>
            <a:lvl9pPr marL="4536156" lvl="8" indent="-336012">
              <a:spcBef>
                <a:spcPts val="1764"/>
              </a:spcBef>
              <a:spcAft>
                <a:spcPts val="1764"/>
              </a:spcAft>
              <a:buSzPts val="1200"/>
              <a:buChar char="■"/>
              <a:defRPr sz="13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9340296" y="6853777"/>
            <a:ext cx="604904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39A03DCD-2669-4DE3-9697-8B2E98F954CF}" type="slidenum">
              <a:rPr lang="es-CL" sz="1400" b="0" strike="noStrike" spc="-1" smtClean="0">
                <a:latin typeface="Times New Roman"/>
              </a:rPr>
              <a:t>‹Nº›</a:t>
            </a:fld>
            <a:endParaRPr lang="es-CL" sz="1400" b="0" strike="noStrike" spc="-1">
              <a:latin typeface="Times New Roman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-11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168" name="Google Shape;168;p7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196" name="Google Shape;196;p7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</p:spTree>
    <p:extLst>
      <p:ext uri="{BB962C8B-B14F-4D97-AF65-F5344CB8AC3E}">
        <p14:creationId xmlns:p14="http://schemas.microsoft.com/office/powerpoint/2010/main" val="1655589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327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35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bg>
      <p:bgPr>
        <a:solidFill>
          <a:srgbClr val="FFDA8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20382" t="16812" r="25610" b="13714"/>
          <a:stretch/>
        </p:blipFill>
        <p:spPr>
          <a:xfrm>
            <a:off x="1324033" y="195222"/>
            <a:ext cx="7432554" cy="71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776829" y="309567"/>
            <a:ext cx="5009555" cy="6678705"/>
          </a:xfrm>
          <a:prstGeom prst="ellipse">
            <a:avLst/>
          </a:prstGeom>
          <a:gradFill>
            <a:gsLst>
              <a:gs pos="0">
                <a:srgbClr val="EE4961">
                  <a:alpha val="31764"/>
                </a:srgbClr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1" name="Google Shape;11;p2"/>
          <p:cNvSpPr/>
          <p:nvPr/>
        </p:nvSpPr>
        <p:spPr>
          <a:xfrm>
            <a:off x="20548" y="2216364"/>
            <a:ext cx="194" cy="25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2" name="Google Shape;12;p2"/>
          <p:cNvSpPr/>
          <p:nvPr/>
        </p:nvSpPr>
        <p:spPr>
          <a:xfrm>
            <a:off x="20548" y="3555491"/>
            <a:ext cx="194" cy="25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3" name="Google Shape;13;p2"/>
          <p:cNvSpPr/>
          <p:nvPr/>
        </p:nvSpPr>
        <p:spPr>
          <a:xfrm flipH="1">
            <a:off x="1261751" y="13407"/>
            <a:ext cx="194" cy="25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4" name="Google Shape;14;p2"/>
          <p:cNvSpPr/>
          <p:nvPr/>
        </p:nvSpPr>
        <p:spPr>
          <a:xfrm flipH="1">
            <a:off x="1261751" y="13407"/>
            <a:ext cx="194" cy="25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flipH="1">
            <a:off x="2860945" y="3287103"/>
            <a:ext cx="4358680" cy="985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85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732">
                <a:solidFill>
                  <a:srgbClr val="FFFFFF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 flipH="1">
            <a:off x="5603875" y="6107853"/>
            <a:ext cx="3516974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1200"/>
              <a:buFont typeface="Josefin Slab Thin"/>
              <a:buNone/>
              <a:defRPr>
                <a:solidFill>
                  <a:srgbClr val="EE496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700"/>
              <a:buFont typeface="Josefin Sans"/>
              <a:buNone/>
              <a:defRPr sz="772" b="1">
                <a:solidFill>
                  <a:srgbClr val="EE496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6734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3F3F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839749" y="4614412"/>
            <a:ext cx="2905261" cy="122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839749" y="1719477"/>
            <a:ext cx="2905261" cy="1225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3"/>
          <p:cNvGrpSpPr/>
          <p:nvPr/>
        </p:nvGrpSpPr>
        <p:grpSpPr>
          <a:xfrm>
            <a:off x="8854849" y="879741"/>
            <a:ext cx="1225786" cy="5800194"/>
            <a:chOff x="8032115" y="598563"/>
            <a:chExt cx="1111894" cy="3946373"/>
          </a:xfrm>
        </p:grpSpPr>
        <p:pic>
          <p:nvPicPr>
            <p:cNvPr id="21" name="Google Shape;21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7599712" y="1030966"/>
              <a:ext cx="1976700" cy="1111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7599712" y="3000640"/>
              <a:ext cx="1976700" cy="1111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800346" y="4994074"/>
            <a:ext cx="2974909" cy="8492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707742" y="2918562"/>
            <a:ext cx="3067513" cy="8492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3" hasCustomPrompt="1"/>
          </p:nvPr>
        </p:nvSpPr>
        <p:spPr>
          <a:xfrm>
            <a:off x="748091" y="751963"/>
            <a:ext cx="3027164" cy="8492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4" hasCustomPrompt="1"/>
          </p:nvPr>
        </p:nvSpPr>
        <p:spPr>
          <a:xfrm>
            <a:off x="6305366" y="4994074"/>
            <a:ext cx="2974909" cy="8492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5" hasCustomPrompt="1"/>
          </p:nvPr>
        </p:nvSpPr>
        <p:spPr>
          <a:xfrm>
            <a:off x="6305366" y="2918562"/>
            <a:ext cx="3067513" cy="8492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6" hasCustomPrompt="1"/>
          </p:nvPr>
        </p:nvSpPr>
        <p:spPr>
          <a:xfrm>
            <a:off x="6305366" y="751963"/>
            <a:ext cx="3027164" cy="8492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9600"/>
              <a:buFont typeface="Raleway Thin"/>
              <a:buNone/>
              <a:defRPr sz="10583" b="0">
                <a:solidFill>
                  <a:srgbClr val="EE496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7"/>
          </p:nvPr>
        </p:nvSpPr>
        <p:spPr>
          <a:xfrm>
            <a:off x="5236381" y="5122935"/>
            <a:ext cx="2560174" cy="8492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236367" y="5801148"/>
            <a:ext cx="2179174" cy="90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8"/>
          </p:nvPr>
        </p:nvSpPr>
        <p:spPr>
          <a:xfrm>
            <a:off x="2315086" y="5122935"/>
            <a:ext cx="2560174" cy="8492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9"/>
          </p:nvPr>
        </p:nvSpPr>
        <p:spPr>
          <a:xfrm>
            <a:off x="2696086" y="5801148"/>
            <a:ext cx="2179174" cy="90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6768731" y="4145219"/>
            <a:ext cx="2784" cy="37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 idx="13"/>
          </p:nvPr>
        </p:nvSpPr>
        <p:spPr>
          <a:xfrm>
            <a:off x="5236381" y="3047451"/>
            <a:ext cx="2560174" cy="8492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4"/>
          </p:nvPr>
        </p:nvSpPr>
        <p:spPr>
          <a:xfrm>
            <a:off x="5236367" y="3725653"/>
            <a:ext cx="2179174" cy="90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ctrTitle" idx="15"/>
          </p:nvPr>
        </p:nvSpPr>
        <p:spPr>
          <a:xfrm>
            <a:off x="2315086" y="3047442"/>
            <a:ext cx="2560174" cy="8492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6"/>
          </p:nvPr>
        </p:nvSpPr>
        <p:spPr>
          <a:xfrm>
            <a:off x="2696086" y="3725653"/>
            <a:ext cx="2179174" cy="90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ctrTitle" idx="17"/>
          </p:nvPr>
        </p:nvSpPr>
        <p:spPr>
          <a:xfrm>
            <a:off x="5236381" y="932485"/>
            <a:ext cx="2560174" cy="8492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8"/>
          </p:nvPr>
        </p:nvSpPr>
        <p:spPr>
          <a:xfrm>
            <a:off x="5236367" y="1610679"/>
            <a:ext cx="2179174" cy="90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ctrTitle" idx="19"/>
          </p:nvPr>
        </p:nvSpPr>
        <p:spPr>
          <a:xfrm>
            <a:off x="2315086" y="932467"/>
            <a:ext cx="2560174" cy="8492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3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20"/>
          </p:nvPr>
        </p:nvSpPr>
        <p:spPr>
          <a:xfrm>
            <a:off x="2696086" y="1610679"/>
            <a:ext cx="2179174" cy="901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2652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Title +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ctrTitle"/>
          </p:nvPr>
        </p:nvSpPr>
        <p:spPr>
          <a:xfrm>
            <a:off x="4849234" y="644707"/>
            <a:ext cx="4335529" cy="30190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4800"/>
              <a:buNone/>
              <a:defRPr sz="5292">
                <a:solidFill>
                  <a:srgbClr val="EE49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6824569" y="3555627"/>
            <a:ext cx="2360083" cy="2622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0052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4849234" y="4243618"/>
            <a:ext cx="4335529" cy="3019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4800"/>
              <a:buNone/>
              <a:defRPr sz="5292">
                <a:solidFill>
                  <a:srgbClr val="EE49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6824569" y="1729091"/>
            <a:ext cx="2360083" cy="2622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7657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6065669" y="588820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57764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723070" y="588820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4143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solidFill>
          <a:srgbClr val="F3F3F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0" y="3765213"/>
            <a:ext cx="10111288" cy="3794463"/>
            <a:chOff x="0" y="2561799"/>
            <a:chExt cx="9171814" cy="2581701"/>
          </a:xfrm>
        </p:grpSpPr>
        <p:pic>
          <p:nvPicPr>
            <p:cNvPr id="54" name="Google Shape;5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582114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8"/>
          <p:cNvSpPr/>
          <p:nvPr/>
        </p:nvSpPr>
        <p:spPr>
          <a:xfrm>
            <a:off x="847962" y="2354655"/>
            <a:ext cx="8476258" cy="37386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57" name="Google Shape;57;p8"/>
          <p:cNvGrpSpPr/>
          <p:nvPr/>
        </p:nvGrpSpPr>
        <p:grpSpPr>
          <a:xfrm>
            <a:off x="1447208" y="4059977"/>
            <a:ext cx="7186210" cy="3500117"/>
            <a:chOff x="-2" y="1810675"/>
            <a:chExt cx="9164227" cy="3348000"/>
          </a:xfrm>
        </p:grpSpPr>
        <p:pic>
          <p:nvPicPr>
            <p:cNvPr id="58" name="Google Shape;58;p8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>
              <a:off x="-2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8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 flipH="1">
              <a:off x="4574526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8"/>
          <p:cNvSpPr txBox="1">
            <a:spLocks noGrp="1"/>
          </p:cNvSpPr>
          <p:nvPr>
            <p:ph type="subTitle" idx="1"/>
          </p:nvPr>
        </p:nvSpPr>
        <p:spPr>
          <a:xfrm>
            <a:off x="5436829" y="3562939"/>
            <a:ext cx="3165409" cy="622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2"/>
          </p:nvPr>
        </p:nvSpPr>
        <p:spPr>
          <a:xfrm>
            <a:off x="5436816" y="4065524"/>
            <a:ext cx="3165409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ctrTitle"/>
          </p:nvPr>
        </p:nvSpPr>
        <p:spPr>
          <a:xfrm>
            <a:off x="3480772" y="578492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3"/>
          </p:nvPr>
        </p:nvSpPr>
        <p:spPr>
          <a:xfrm>
            <a:off x="1478414" y="3562939"/>
            <a:ext cx="3165409" cy="622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4"/>
          </p:nvPr>
        </p:nvSpPr>
        <p:spPr>
          <a:xfrm>
            <a:off x="1478401" y="4065524"/>
            <a:ext cx="3165409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0746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solidFill>
          <a:srgbClr val="F3F3F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 rot="10800000">
            <a:off x="0" y="421"/>
            <a:ext cx="10111288" cy="3794463"/>
            <a:chOff x="0" y="2561799"/>
            <a:chExt cx="9171814" cy="2581701"/>
          </a:xfrm>
        </p:grpSpPr>
        <p:pic>
          <p:nvPicPr>
            <p:cNvPr id="67" name="Google Shape;6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582114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/>
          <p:nvPr/>
        </p:nvSpPr>
        <p:spPr>
          <a:xfrm rot="10800000">
            <a:off x="802184" y="1952048"/>
            <a:ext cx="8476258" cy="48541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70" name="Google Shape;70;p9"/>
          <p:cNvGrpSpPr/>
          <p:nvPr/>
        </p:nvGrpSpPr>
        <p:grpSpPr>
          <a:xfrm rot="10800000">
            <a:off x="1477871" y="0"/>
            <a:ext cx="7186210" cy="3500117"/>
            <a:chOff x="-2" y="1810675"/>
            <a:chExt cx="9164227" cy="3348000"/>
          </a:xfrm>
        </p:grpSpPr>
        <p:pic>
          <p:nvPicPr>
            <p:cNvPr id="71" name="Google Shape;71;p9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>
              <a:off x="-2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9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 flipH="1">
              <a:off x="4574526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1524173" y="4483482"/>
            <a:ext cx="1953617" cy="622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>
            <a:off x="1524165" y="4831190"/>
            <a:ext cx="1953617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>
            <a:off x="4078615" y="4483482"/>
            <a:ext cx="1953617" cy="622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>
            <a:off x="4078607" y="4831190"/>
            <a:ext cx="1953617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5"/>
          </p:nvPr>
        </p:nvSpPr>
        <p:spPr>
          <a:xfrm>
            <a:off x="6633057" y="4483482"/>
            <a:ext cx="1953617" cy="622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6"/>
          </p:nvPr>
        </p:nvSpPr>
        <p:spPr>
          <a:xfrm>
            <a:off x="6633049" y="4831190"/>
            <a:ext cx="1953617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ctrTitle"/>
          </p:nvPr>
        </p:nvSpPr>
        <p:spPr>
          <a:xfrm>
            <a:off x="3480772" y="2137936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436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223" name="Google Shape;223;p8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248" name="Google Shape;248;p8"/>
          <p:cNvSpPr txBox="1">
            <a:spLocks noGrp="1"/>
          </p:cNvSpPr>
          <p:nvPr>
            <p:ph type="subTitle" idx="1"/>
          </p:nvPr>
        </p:nvSpPr>
        <p:spPr>
          <a:xfrm>
            <a:off x="797443" y="2435307"/>
            <a:ext cx="4354380" cy="17553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98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102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ctrTitle"/>
          </p:nvPr>
        </p:nvSpPr>
        <p:spPr>
          <a:xfrm>
            <a:off x="797441" y="4339796"/>
            <a:ext cx="2620698" cy="446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4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0271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Quote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1212481" y="1935886"/>
            <a:ext cx="7586927" cy="3687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rgbClr val="FFFFFF"/>
              </a:solidFill>
            </a:endParaRPr>
          </a:p>
        </p:txBody>
      </p:sp>
      <p:pic>
        <p:nvPicPr>
          <p:cNvPr id="82" name="Google Shape;8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>
            <a:off x="3525739" y="2910074"/>
            <a:ext cx="3029148" cy="15820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43"/>
            </a:lvl1pPr>
            <a:lvl2pPr lvl="1" algn="ctr" rtl="0"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2"/>
          </p:nvPr>
        </p:nvSpPr>
        <p:spPr>
          <a:xfrm>
            <a:off x="3551866" y="4304869"/>
            <a:ext cx="2976893" cy="313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86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 2">
  <p:cSld name="Title + design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ctrTitle"/>
          </p:nvPr>
        </p:nvSpPr>
        <p:spPr>
          <a:xfrm>
            <a:off x="6065669" y="588820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892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3480772" y="568192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35229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3480772" y="570755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400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">
  <p:cSld name="Four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4"/>
          <p:cNvGrpSpPr/>
          <p:nvPr/>
        </p:nvGrpSpPr>
        <p:grpSpPr>
          <a:xfrm>
            <a:off x="449969" y="406550"/>
            <a:ext cx="9187672" cy="6755888"/>
            <a:chOff x="408161" y="276611"/>
            <a:chExt cx="8334014" cy="4596614"/>
          </a:xfrm>
        </p:grpSpPr>
        <p:sp>
          <p:nvSpPr>
            <p:cNvPr id="93" name="Google Shape;93;p14"/>
            <p:cNvSpPr/>
            <p:nvPr/>
          </p:nvSpPr>
          <p:spPr>
            <a:xfrm>
              <a:off x="408161" y="276611"/>
              <a:ext cx="4170300" cy="2301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>
                <a:solidFill>
                  <a:srgbClr val="FFFFFF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571875" y="276611"/>
              <a:ext cx="4170300" cy="230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>
                <a:solidFill>
                  <a:srgbClr val="FFFFFF"/>
                </a:solidFill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08161" y="2571625"/>
              <a:ext cx="4170300" cy="230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>
                <a:solidFill>
                  <a:srgbClr val="FFFFFF"/>
                </a:solidFill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571875" y="2571625"/>
              <a:ext cx="4170300" cy="2301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>
                <a:solidFill>
                  <a:srgbClr val="FFFFFF"/>
                </a:solidFill>
              </a:endParaRPr>
            </a:p>
          </p:txBody>
        </p:sp>
      </p:grpSp>
      <p:sp>
        <p:nvSpPr>
          <p:cNvPr id="97" name="Google Shape;97;p14"/>
          <p:cNvSpPr/>
          <p:nvPr/>
        </p:nvSpPr>
        <p:spPr>
          <a:xfrm>
            <a:off x="4279305" y="2760637"/>
            <a:ext cx="1528961" cy="2038401"/>
          </a:xfrm>
          <a:prstGeom prst="ellipse">
            <a:avLst/>
          </a:prstGeom>
          <a:solidFill>
            <a:srgbClr val="EE4961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74" y="4649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386692" y="1495505"/>
            <a:ext cx="2722563" cy="989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2"/>
          </p:nvPr>
        </p:nvSpPr>
        <p:spPr>
          <a:xfrm>
            <a:off x="1799049" y="1993867"/>
            <a:ext cx="1889786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3"/>
          </p:nvPr>
        </p:nvSpPr>
        <p:spPr>
          <a:xfrm>
            <a:off x="5978315" y="1495505"/>
            <a:ext cx="2722563" cy="989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4"/>
          </p:nvPr>
        </p:nvSpPr>
        <p:spPr>
          <a:xfrm>
            <a:off x="6390672" y="1993867"/>
            <a:ext cx="1889786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5"/>
          </p:nvPr>
        </p:nvSpPr>
        <p:spPr>
          <a:xfrm>
            <a:off x="1386692" y="4750640"/>
            <a:ext cx="2722563" cy="989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6"/>
          </p:nvPr>
        </p:nvSpPr>
        <p:spPr>
          <a:xfrm>
            <a:off x="1799049" y="5249003"/>
            <a:ext cx="1889786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7"/>
          </p:nvPr>
        </p:nvSpPr>
        <p:spPr>
          <a:xfrm>
            <a:off x="5978315" y="4750640"/>
            <a:ext cx="2722563" cy="989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4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8"/>
          </p:nvPr>
        </p:nvSpPr>
        <p:spPr>
          <a:xfrm>
            <a:off x="6390672" y="5249003"/>
            <a:ext cx="1889786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ctrTitle"/>
          </p:nvPr>
        </p:nvSpPr>
        <p:spPr>
          <a:xfrm>
            <a:off x="4363248" y="3153943"/>
            <a:ext cx="1354005" cy="1251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984">
                <a:solidFill>
                  <a:srgbClr val="FFFFFF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1742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Title + design 5">
    <p:bg>
      <p:bgPr>
        <a:solidFill>
          <a:srgbClr val="F3F3F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5"/>
          <p:cNvGrpSpPr/>
          <p:nvPr/>
        </p:nvGrpSpPr>
        <p:grpSpPr>
          <a:xfrm>
            <a:off x="0" y="3765213"/>
            <a:ext cx="10111288" cy="3794463"/>
            <a:chOff x="0" y="2561799"/>
            <a:chExt cx="9171814" cy="2581701"/>
          </a:xfrm>
        </p:grpSpPr>
        <p:pic>
          <p:nvPicPr>
            <p:cNvPr id="110" name="Google Shape;110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582114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3480772" y="588820"/>
            <a:ext cx="3119107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E4961"/>
              </a:buClr>
              <a:buSzPts val="2400"/>
              <a:buNone/>
              <a:defRPr sz="2646">
                <a:solidFill>
                  <a:srgbClr val="EE49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113" name="Google Shape;113;p15"/>
          <p:cNvGrpSpPr/>
          <p:nvPr/>
        </p:nvGrpSpPr>
        <p:grpSpPr>
          <a:xfrm>
            <a:off x="1324449" y="3895698"/>
            <a:ext cx="7522638" cy="3663978"/>
            <a:chOff x="-2" y="1810675"/>
            <a:chExt cx="9164227" cy="3348000"/>
          </a:xfrm>
        </p:grpSpPr>
        <p:pic>
          <p:nvPicPr>
            <p:cNvPr id="114" name="Google Shape;114;p15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>
              <a:off x="-2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5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 flipH="1">
              <a:off x="4574526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793286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 rot="10800000">
            <a:off x="0" y="-1"/>
            <a:ext cx="10111288" cy="3794463"/>
            <a:chOff x="0" y="2561799"/>
            <a:chExt cx="9171814" cy="2581701"/>
          </a:xfrm>
        </p:grpSpPr>
        <p:pic>
          <p:nvPicPr>
            <p:cNvPr id="118" name="Google Shape;118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582114" y="2561799"/>
              <a:ext cx="4589700" cy="2581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" name="Google Shape;120;p16"/>
          <p:cNvGrpSpPr/>
          <p:nvPr/>
        </p:nvGrpSpPr>
        <p:grpSpPr>
          <a:xfrm rot="10800000">
            <a:off x="1264201" y="-1"/>
            <a:ext cx="7522638" cy="3663978"/>
            <a:chOff x="-2" y="1810675"/>
            <a:chExt cx="9164227" cy="3348000"/>
          </a:xfrm>
        </p:grpSpPr>
        <p:pic>
          <p:nvPicPr>
            <p:cNvPr id="121" name="Google Shape;121;p16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>
              <a:off x="-2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6"/>
            <p:cNvPicPr preferRelativeResize="0"/>
            <p:nvPr/>
          </p:nvPicPr>
          <p:blipFill rotWithShape="1">
            <a:blip r:embed="rId3">
              <a:alphaModFix/>
            </a:blip>
            <a:srcRect l="22887"/>
            <a:stretch/>
          </p:blipFill>
          <p:spPr>
            <a:xfrm flipH="1">
              <a:off x="4574526" y="1810675"/>
              <a:ext cx="4589700" cy="334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2511810" y="3919097"/>
            <a:ext cx="5075370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ctrTitle"/>
          </p:nvPr>
        </p:nvSpPr>
        <p:spPr>
          <a:xfrm>
            <a:off x="2580680" y="2667308"/>
            <a:ext cx="4919266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9509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384598" y="399705"/>
            <a:ext cx="9187656" cy="676027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rgbClr val="FFFFFF"/>
              </a:solidFill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4649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2511810" y="2836991"/>
            <a:ext cx="5075370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>
          <a:xfrm>
            <a:off x="2580680" y="1585202"/>
            <a:ext cx="4919266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133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384598" y="399705"/>
            <a:ext cx="9187656" cy="676027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>
              <a:solidFill>
                <a:srgbClr val="FFFFFF"/>
              </a:solidFill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2" y="4649"/>
            <a:ext cx="10080625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2047135" y="2836991"/>
            <a:ext cx="5075370" cy="766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764"/>
              </a:spcBef>
              <a:spcAft>
                <a:spcPts val="1764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ctrTitle"/>
          </p:nvPr>
        </p:nvSpPr>
        <p:spPr>
          <a:xfrm>
            <a:off x="2047135" y="1585202"/>
            <a:ext cx="4919266" cy="125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46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2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7329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0" y="6197140"/>
            <a:ext cx="10080625" cy="1371721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grpSp>
        <p:nvGrpSpPr>
          <p:cNvPr id="252" name="Google Shape;252;p9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sp>
          <p:nvSpPr>
            <p:cNvPr id="253" name="Google Shape;253;p9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275" name="Google Shape;275;p9"/>
          <p:cNvSpPr/>
          <p:nvPr/>
        </p:nvSpPr>
        <p:spPr>
          <a:xfrm>
            <a:off x="0" y="1310138"/>
            <a:ext cx="9286875" cy="624924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4"/>
          </a:p>
        </p:txBody>
      </p:sp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793750" y="1812463"/>
            <a:ext cx="4459552" cy="2178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6614">
                <a:solidFill>
                  <a:srgbClr val="01314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4200"/>
              <a:buNone/>
              <a:defRPr sz="4630">
                <a:solidFill>
                  <a:srgbClr val="013145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7" name="Google Shape;277;p9"/>
          <p:cNvSpPr txBox="1">
            <a:spLocks noGrp="1"/>
          </p:cNvSpPr>
          <p:nvPr>
            <p:ph type="subTitle" idx="1"/>
          </p:nvPr>
        </p:nvSpPr>
        <p:spPr>
          <a:xfrm>
            <a:off x="793750" y="4119828"/>
            <a:ext cx="7218164" cy="278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1200"/>
              <a:buChar char="●"/>
              <a:defRPr>
                <a:solidFill>
                  <a:srgbClr val="01314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315">
                <a:solidFill>
                  <a:srgbClr val="01314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315">
                <a:solidFill>
                  <a:srgbClr val="01314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315">
                <a:solidFill>
                  <a:srgbClr val="01314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315">
                <a:solidFill>
                  <a:srgbClr val="01314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315">
                <a:solidFill>
                  <a:srgbClr val="01314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●"/>
              <a:defRPr sz="2315">
                <a:solidFill>
                  <a:srgbClr val="01314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○"/>
              <a:defRPr sz="2315">
                <a:solidFill>
                  <a:srgbClr val="01314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145"/>
              </a:buClr>
              <a:buSzPts val="2100"/>
              <a:buChar char="■"/>
              <a:defRPr sz="2315">
                <a:solidFill>
                  <a:srgbClr val="013145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9126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 slide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787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73465" y="922123"/>
            <a:ext cx="8520906" cy="7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29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36858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CL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19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9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0"/>
          <p:cNvGrpSpPr/>
          <p:nvPr/>
        </p:nvGrpSpPr>
        <p:grpSpPr>
          <a:xfrm>
            <a:off x="311823" y="137532"/>
            <a:ext cx="9625679" cy="7139179"/>
            <a:chOff x="282850" y="93575"/>
            <a:chExt cx="8731325" cy="4857400"/>
          </a:xfrm>
        </p:grpSpPr>
        <p:grpSp>
          <p:nvGrpSpPr>
            <p:cNvPr id="280" name="Google Shape;280;p10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984"/>
              </a:p>
            </p:txBody>
          </p:sp>
        </p:grpSp>
        <p:sp>
          <p:nvSpPr>
            <p:cNvPr id="303" name="Google Shape;303;p10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4"/>
            </a:p>
          </p:txBody>
        </p:sp>
      </p:grpSp>
      <p:sp>
        <p:nvSpPr>
          <p:cNvPr id="306" name="Google Shape;306;p10"/>
          <p:cNvSpPr txBox="1">
            <a:spLocks noGrp="1"/>
          </p:cNvSpPr>
          <p:nvPr>
            <p:ph type="ctrTitle"/>
          </p:nvPr>
        </p:nvSpPr>
        <p:spPr>
          <a:xfrm>
            <a:off x="2894211" y="2970812"/>
            <a:ext cx="4292203" cy="856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92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32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473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405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1107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6"/>
          <p:cNvSpPr txBox="1">
            <a:spLocks noGrp="1"/>
          </p:cNvSpPr>
          <p:nvPr>
            <p:ph type="title"/>
          </p:nvPr>
        </p:nvSpPr>
        <p:spPr>
          <a:xfrm>
            <a:off x="1177506" y="1371941"/>
            <a:ext cx="7769159" cy="70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36" name="Google Shape;736;p26"/>
          <p:cNvSpPr txBox="1">
            <a:spLocks noGrp="1"/>
          </p:cNvSpPr>
          <p:nvPr>
            <p:ph type="body" idx="1"/>
          </p:nvPr>
        </p:nvSpPr>
        <p:spPr>
          <a:xfrm>
            <a:off x="1177506" y="2491893"/>
            <a:ext cx="7769159" cy="367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571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/>
              <a:buNone/>
              <a:defRPr sz="28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23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1177506" y="1371941"/>
            <a:ext cx="7769159" cy="70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body" idx="1"/>
          </p:nvPr>
        </p:nvSpPr>
        <p:spPr>
          <a:xfrm>
            <a:off x="1177506" y="2491893"/>
            <a:ext cx="7769159" cy="367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657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37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aleway Thin"/>
              <a:buNone/>
              <a:defRPr sz="2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Josefin Sans"/>
              <a:buNone/>
              <a:defRPr sz="2800"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37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●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"/>
              <a:buChar char="○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"/>
              <a:buChar char="■"/>
              <a:defRPr sz="12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655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1177506" y="1371941"/>
            <a:ext cx="7769159" cy="70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1177506" y="2491893"/>
            <a:ext cx="7769159" cy="367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9424302" y="6853777"/>
            <a:ext cx="604904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323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95174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008985" y="2153272"/>
            <a:ext cx="9071640" cy="11079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CL" sz="4400" b="0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Leelawadee UI Semilight"/>
              </a:rPr>
              <a:t>Comunicación y Responsabilidad</a:t>
            </a:r>
            <a:b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CL" sz="2800" b="0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Light Condensed"/>
              </a:rPr>
              <a:t>”preparándonos para el 2021”</a:t>
            </a:r>
            <a:endParaRPr lang="es-CL" sz="28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316506" y="5499847"/>
            <a:ext cx="5574796" cy="13600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6500"/>
          </a:bodyPr>
          <a:lstStyle/>
          <a:p>
            <a:pPr algn="r">
              <a:spcAft>
                <a:spcPts val="1417"/>
              </a:spcAft>
            </a:pPr>
            <a:r>
              <a:rPr lang="es-CL" sz="2000" b="1" i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Ps. María Paz Jhonson</a:t>
            </a:r>
            <a:endParaRPr lang="es-CL" sz="2000" b="0" i="1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Avenir Next LT Pro Light" panose="020B0304020202020204" pitchFamily="34" charset="0"/>
            </a:endParaRPr>
          </a:p>
          <a:p>
            <a:pPr algn="r">
              <a:spcAft>
                <a:spcPts val="1417"/>
              </a:spcAft>
            </a:pPr>
            <a:r>
              <a:rPr lang="es-CL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Departamento de Orientación</a:t>
            </a:r>
          </a:p>
          <a:p>
            <a:pPr algn="r">
              <a:spcAft>
                <a:spcPts val="1417"/>
              </a:spcAft>
            </a:pPr>
            <a:r>
              <a:rPr lang="es-CL" sz="2000" b="1" strike="noStrike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Liceo Comercial Javiera y José Luis Carrera</a:t>
            </a:r>
          </a:p>
        </p:txBody>
      </p:sp>
      <p:pic>
        <p:nvPicPr>
          <p:cNvPr id="87" name="Imagen 86"/>
          <p:cNvPicPr/>
          <p:nvPr/>
        </p:nvPicPr>
        <p:blipFill>
          <a:blip r:embed="rId2"/>
          <a:stretch/>
        </p:blipFill>
        <p:spPr>
          <a:xfrm>
            <a:off x="287691" y="224794"/>
            <a:ext cx="3356846" cy="9939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D5C6404-D6B0-4B6B-A0B9-1915206F1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189" y="1303747"/>
            <a:ext cx="6946419" cy="2622627"/>
          </a:xfrm>
        </p:spPr>
        <p:txBody>
          <a:bodyPr/>
          <a:lstStyle/>
          <a:p>
            <a:pPr algn="ctr"/>
            <a:r>
              <a:rPr lang="es-CL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venir Next LT Pro Light" panose="020B0304020202020204" pitchFamily="34" charset="0"/>
              </a:rPr>
              <a:t>Muchas gracias por asistir, </a:t>
            </a:r>
          </a:p>
          <a:p>
            <a:pPr algn="ctr"/>
            <a:r>
              <a:rPr lang="es-CL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venir Next LT Pro Light" panose="020B0304020202020204" pitchFamily="34" charset="0"/>
              </a:rPr>
              <a:t>¡felices fiestas!</a:t>
            </a:r>
          </a:p>
          <a:p>
            <a:pPr algn="ctr"/>
            <a:r>
              <a:rPr lang="es-CL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venir Next LT Pro Light" panose="020B0304020202020204" pitchFamily="34" charset="0"/>
              </a:rPr>
              <a:t>Nos vemos en marzo de 2021.</a:t>
            </a:r>
          </a:p>
        </p:txBody>
      </p:sp>
      <p:pic>
        <p:nvPicPr>
          <p:cNvPr id="6" name="Imagen 5" descr="Imagen que contiene colgando, cuarto, tabla&#10;&#10;Descripción generada automáticamente">
            <a:extLst>
              <a:ext uri="{FF2B5EF4-FFF2-40B4-BE49-F238E27FC236}">
                <a16:creationId xmlns:a16="http://schemas.microsoft.com/office/drawing/2014/main" id="{6C5D5E59-19A7-49F0-8034-903BEF6D7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0" y="3419149"/>
            <a:ext cx="5541780" cy="3689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200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237585" y="486232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CL" sz="4400" b="0" strike="noStrike" spc="-1" dirty="0">
                <a:latin typeface="Avenir Next LT Pro Light" panose="020B0304020202020204" pitchFamily="34" charset="0"/>
              </a:rPr>
              <a:t>Por fin, ¡vacaciones! 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4598671" y="1587617"/>
            <a:ext cx="4759771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v"/>
            </a:pPr>
            <a:r>
              <a:rPr lang="es-CL" sz="2400" b="0" strike="noStrike" spc="-1" dirty="0">
                <a:latin typeface="Avenir Next LT Pro Light" panose="020B0304020202020204" pitchFamily="34" charset="0"/>
              </a:rPr>
              <a:t>Cierre año escolar, fiestas de final de año.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v"/>
            </a:pPr>
            <a:r>
              <a:rPr lang="es-CL" sz="2400" b="0" strike="noStrike" spc="-1" dirty="0">
                <a:latin typeface="Avenir Next LT Pro Light" panose="020B0304020202020204" pitchFamily="34" charset="0"/>
              </a:rPr>
              <a:t>Vacaciones 2021, ¿serán diferentes?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v"/>
            </a:pPr>
            <a:r>
              <a:rPr lang="es-CL" sz="2400" spc="-1" dirty="0">
                <a:latin typeface="Avenir Next LT Pro Light" panose="020B0304020202020204" pitchFamily="34" charset="0"/>
              </a:rPr>
              <a:t>Año escolar 2021, ¿a qué atenernos?</a:t>
            </a:r>
            <a:endParaRPr lang="es-CL" sz="2400" b="0" strike="noStrike" spc="-1" dirty="0">
              <a:latin typeface="Avenir Next LT Pro Light" panose="020B0304020202020204" pitchFamily="34" charset="0"/>
            </a:endParaRP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v"/>
            </a:pPr>
            <a:endParaRPr lang="es-CL" sz="2400" b="0" strike="noStrike" spc="-1" dirty="0">
              <a:latin typeface="Avenir Next LT Pro Light" panose="020B0304020202020204" pitchFamily="34" charset="0"/>
            </a:endParaRPr>
          </a:p>
        </p:txBody>
      </p:sp>
      <p:pic>
        <p:nvPicPr>
          <p:cNvPr id="90" name="Imagen 89"/>
          <p:cNvPicPr/>
          <p:nvPr/>
        </p:nvPicPr>
        <p:blipFill>
          <a:blip r:embed="rId2"/>
          <a:stretch/>
        </p:blipFill>
        <p:spPr>
          <a:xfrm>
            <a:off x="4113959" y="4557411"/>
            <a:ext cx="3318891" cy="2516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Imagen 90"/>
          <p:cNvPicPr/>
          <p:nvPr/>
        </p:nvPicPr>
        <p:blipFill>
          <a:blip r:embed="rId3"/>
          <a:stretch/>
        </p:blipFill>
        <p:spPr>
          <a:xfrm>
            <a:off x="362374" y="2939554"/>
            <a:ext cx="3491169" cy="2181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CL" sz="4000" b="0" strike="noStrike" spc="-1" dirty="0">
                <a:latin typeface="Avenir Next LT Pro Light" panose="020B0304020202020204" pitchFamily="34" charset="0"/>
              </a:rPr>
              <a:t>¿Cómo pasar tiempo con los hijos en Vacaciones?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504000" y="1769040"/>
            <a:ext cx="4536312" cy="564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Aprovechar las pequeñas instancias.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Disfrute la etapa actual en la que se encuentra su hijo/a.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Distribuya equitativamente los quehaceres en la casa.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Valore su participación.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Pregúntele su opinión.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Sugerirle alguna actividad que implique la interacción entre ambas partes.</a:t>
            </a:r>
          </a:p>
        </p:txBody>
      </p:sp>
      <p:pic>
        <p:nvPicPr>
          <p:cNvPr id="94" name="Imagen 93"/>
          <p:cNvPicPr/>
          <p:nvPr/>
        </p:nvPicPr>
        <p:blipFill>
          <a:blip r:embed="rId2"/>
          <a:stretch/>
        </p:blipFill>
        <p:spPr>
          <a:xfrm>
            <a:off x="5278469" y="4695035"/>
            <a:ext cx="3195720" cy="2428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id="{3C2CFA1A-6A3F-465A-9991-8F33C5D2F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71" y="2291384"/>
            <a:ext cx="3733640" cy="205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430358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CL" sz="4400" b="0" strike="noStrike" spc="-1" dirty="0">
                <a:latin typeface="Avenir Next LT Pro Light" panose="020B0304020202020204" pitchFamily="34" charset="0"/>
              </a:rPr>
              <a:t>Comunicación efectiva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215820" y="1405969"/>
            <a:ext cx="4578249" cy="50456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8500"/>
          </a:bodyPr>
          <a:lstStyle/>
          <a:p>
            <a:pPr marL="565200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Todo es comunicación.</a:t>
            </a:r>
          </a:p>
          <a:p>
            <a:pPr marL="565200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Saber identificar cuando “comunico” algo de buena manera, y cuando no.</a:t>
            </a:r>
          </a:p>
          <a:p>
            <a:pPr marL="565200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Evitar prejuzgar al adolescente.</a:t>
            </a:r>
          </a:p>
          <a:p>
            <a:pPr marL="565200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 Criar, además de cubrir necesidades básicas, implica:</a:t>
            </a:r>
          </a:p>
          <a:p>
            <a:pPr marL="1022400" lvl="1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 Brindar apoyo, contención.</a:t>
            </a:r>
          </a:p>
          <a:p>
            <a:pPr marL="1022400" lvl="1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Otorgar independencia.</a:t>
            </a:r>
          </a:p>
          <a:p>
            <a:pPr marL="1022400" lvl="1" indent="-457200">
              <a:spcAft>
                <a:spcPts val="141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Dar responsabilidades acorde a su edad.</a:t>
            </a:r>
          </a:p>
          <a:p>
            <a:pPr marL="108000">
              <a:spcAft>
                <a:spcPts val="1417"/>
              </a:spcAft>
              <a:buClr>
                <a:srgbClr val="000000"/>
              </a:buClr>
              <a:buSzPct val="45000"/>
            </a:pPr>
            <a:endParaRPr lang="es-CL" sz="2800" b="0" strike="noStrike" spc="-1" dirty="0">
              <a:latin typeface="Arial"/>
            </a:endParaRPr>
          </a:p>
        </p:txBody>
      </p:sp>
      <p:pic>
        <p:nvPicPr>
          <p:cNvPr id="97" name="Imagen 96"/>
          <p:cNvPicPr/>
          <p:nvPr/>
        </p:nvPicPr>
        <p:blipFill>
          <a:blip r:embed="rId2"/>
          <a:stretch/>
        </p:blipFill>
        <p:spPr>
          <a:xfrm>
            <a:off x="5039820" y="1405969"/>
            <a:ext cx="3305468" cy="201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 descr="Hombre y mujer sentados en una banca de madera&#10;&#10;Descripción generada automáticamente">
            <a:extLst>
              <a:ext uri="{FF2B5EF4-FFF2-40B4-BE49-F238E27FC236}">
                <a16:creationId xmlns:a16="http://schemas.microsoft.com/office/drawing/2014/main" id="{E6A1FDFD-B222-41EB-A837-50DA1EB8F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99" y="3632337"/>
            <a:ext cx="3626063" cy="2819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593846"/>
            <a:ext cx="907164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CL" sz="4400" b="0" strike="noStrike" spc="-1" dirty="0">
                <a:latin typeface="Avenir Next LT Pro Light" panose="020B0304020202020204" pitchFamily="34" charset="0"/>
              </a:rPr>
              <a:t>Responsabilidad Adolescente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504001" y="1769040"/>
            <a:ext cx="4262492" cy="54808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Tomar responsabilidades dentro de sus capacidades.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Asumir responsabilidades v/s asumir un rol.</a:t>
            </a:r>
            <a:endParaRPr lang="es-CL" sz="2400" spc="-1" dirty="0">
              <a:latin typeface="Arial"/>
            </a:endParaRP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s-CL" sz="2000" b="0" strike="noStrike" spc="-1" dirty="0">
                <a:latin typeface="Avenir Next LT Pro Light" panose="020B0304020202020204" pitchFamily="34" charset="0"/>
              </a:rPr>
              <a:t>Trabajar v/s estudi</a:t>
            </a:r>
            <a:r>
              <a:rPr lang="es-CL" sz="2000" spc="-1" dirty="0">
                <a:latin typeface="Avenir Next LT Pro Light" panose="020B0304020202020204" pitchFamily="34" charset="0"/>
              </a:rPr>
              <a:t>ar. ¿Son compatibles?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s-CL" sz="2000" spc="-1" dirty="0">
                <a:latin typeface="Avenir Next LT Pro Light" panose="020B0304020202020204" pitchFamily="34" charset="0"/>
              </a:rPr>
              <a:t>Estudio como una prioridad, responsabilidad del estudiante.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es-CL" sz="2000" spc="-1" dirty="0">
                <a:latin typeface="Avenir Next LT Pro Light" panose="020B0304020202020204" pitchFamily="34" charset="0"/>
              </a:rPr>
              <a:t>Compromiso con su éxito a futuro.</a:t>
            </a:r>
          </a:p>
          <a:p>
            <a:pPr marL="450900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endParaRPr lang="es-CL" sz="2600" b="0" strike="noStrike" spc="-1" dirty="0">
              <a:latin typeface="Arial"/>
            </a:endParaRPr>
          </a:p>
        </p:txBody>
      </p:sp>
      <p:pic>
        <p:nvPicPr>
          <p:cNvPr id="10" name="Imagen 9" descr="Una persona en frente de laptop&#10;&#10;Descripción generada automáticamente">
            <a:extLst>
              <a:ext uri="{FF2B5EF4-FFF2-40B4-BE49-F238E27FC236}">
                <a16:creationId xmlns:a16="http://schemas.microsoft.com/office/drawing/2014/main" id="{9CC581B9-1136-42CE-9B47-F3ED39E4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6" y="1734303"/>
            <a:ext cx="4262491" cy="2518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ombre, persona, viendo, parado&#10;&#10;Descripción generada automáticamente">
            <a:extLst>
              <a:ext uri="{FF2B5EF4-FFF2-40B4-BE49-F238E27FC236}">
                <a16:creationId xmlns:a16="http://schemas.microsoft.com/office/drawing/2014/main" id="{42AAE708-89A9-4090-A662-8557084C6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93" y="4520265"/>
            <a:ext cx="4756420" cy="2378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85B50-7904-468A-86B8-576060FDA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2441" y="519077"/>
            <a:ext cx="10623066" cy="1251789"/>
          </a:xfrm>
        </p:spPr>
        <p:txBody>
          <a:bodyPr/>
          <a:lstStyle/>
          <a:p>
            <a:pPr algn="ctr"/>
            <a:r>
              <a:rPr lang="es-C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¿Cómo mantener los </a:t>
            </a:r>
            <a:br>
              <a:rPr lang="es-C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s-C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buenos hábitos en Vacaciones?</a:t>
            </a:r>
          </a:p>
        </p:txBody>
      </p:sp>
      <p:pic>
        <p:nvPicPr>
          <p:cNvPr id="3" name="Imagen 2" descr="Imagen que contiene persona, cama, interior, puesto&#10;&#10;Descripción generada automáticamente">
            <a:extLst>
              <a:ext uri="{FF2B5EF4-FFF2-40B4-BE49-F238E27FC236}">
                <a16:creationId xmlns:a16="http://schemas.microsoft.com/office/drawing/2014/main" id="{5D4707C8-AEFD-4909-9BA1-737DD926E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4" y="2084357"/>
            <a:ext cx="3980303" cy="2651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7382DE-9D8B-4BB1-AEA1-D45329B59995}"/>
              </a:ext>
            </a:extLst>
          </p:cNvPr>
          <p:cNvSpPr txBox="1"/>
          <p:nvPr/>
        </p:nvSpPr>
        <p:spPr>
          <a:xfrm>
            <a:off x="4525504" y="1893288"/>
            <a:ext cx="51502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Intentar establecer horarios que sean adecuados para el desarrollo del estudiante.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Brindar espacio para el desarrollo de algún </a:t>
            </a:r>
            <a:r>
              <a:rPr lang="es-CL" sz="2000" dirty="0" err="1">
                <a:latin typeface="Avenir Next LT Pro Light" panose="020B0304020202020204" pitchFamily="34" charset="0"/>
              </a:rPr>
              <a:t>hobbie</a:t>
            </a:r>
            <a:r>
              <a:rPr lang="es-CL" sz="2000" dirty="0">
                <a:latin typeface="Avenir Next LT Pro Light" panose="020B0304020202020204" pitchFamily="34" charset="0"/>
              </a:rPr>
              <a:t> saludable, como leer un libro, practicar un deporte o pintar.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Mantener el distanciamiento físico y medidas de salud óptimas.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Consumir frutas y verduras de la temporada, y al menos dos litros de agua.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Acompañe al estudiante en alguna de sus actividades, ¡oriéntelo a encontrar su próxima meta!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763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0FA53C60-41C4-4A6D-A9C1-C62F1AB8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74" y="1151371"/>
            <a:ext cx="4196351" cy="2970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3DA94C-8929-4B5A-A508-0463EE2D5726}"/>
              </a:ext>
            </a:extLst>
          </p:cNvPr>
          <p:cNvSpPr txBox="1"/>
          <p:nvPr/>
        </p:nvSpPr>
        <p:spPr>
          <a:xfrm>
            <a:off x="122830" y="209675"/>
            <a:ext cx="5980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>
                <a:latin typeface="Avenir Next LT Pro Light" panose="020B0304020202020204" pitchFamily="34" charset="0"/>
              </a:rPr>
              <a:t>Motivación Académica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011539-5479-4D48-B5DB-E90A1A588A5F}"/>
              </a:ext>
            </a:extLst>
          </p:cNvPr>
          <p:cNvSpPr txBox="1"/>
          <p:nvPr/>
        </p:nvSpPr>
        <p:spPr>
          <a:xfrm>
            <a:off x="402945" y="1597856"/>
            <a:ext cx="44829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Avenir Next LT Pro Light" panose="020B0304020202020204" pitchFamily="34" charset="0"/>
              </a:rPr>
              <a:t>Evitar el sentimiento de desesperanza, ¡busquemos soluciones!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Avenir Next LT Pro Light" panose="020B0304020202020204" pitchFamily="34" charset="0"/>
              </a:rPr>
              <a:t>Complementar los aprendizajes con recursos audiovisuales llamativos, ¡ocupemos las redes sociales!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Avenir Next LT Pro Light" panose="020B0304020202020204" pitchFamily="34" charset="0"/>
              </a:rPr>
              <a:t>Centrarse en lo importante a nivel presente.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Avenir Next LT Pro Light" panose="020B0304020202020204" pitchFamily="34" charset="0"/>
              </a:rPr>
              <a:t>Evitar estresarse de </a:t>
            </a:r>
            <a:r>
              <a:rPr lang="es-CL" sz="2000" u="sng" dirty="0">
                <a:latin typeface="Avenir Next LT Pro Light" panose="020B0304020202020204" pitchFamily="34" charset="0"/>
              </a:rPr>
              <a:t>modo negativo.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Avenir Next LT Pro Light" panose="020B0304020202020204" pitchFamily="34" charset="0"/>
              </a:rPr>
              <a:t>Repetir constantemente </a:t>
            </a:r>
            <a:r>
              <a:rPr lang="es-CL" sz="2000" b="1" dirty="0">
                <a:latin typeface="Avenir Next LT Pro Light" panose="020B0304020202020204" pitchFamily="34" charset="0"/>
              </a:rPr>
              <a:t>¡Yo me la puedo!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000" dirty="0">
                <a:latin typeface="Avenir Next LT Pro Light" panose="020B0304020202020204" pitchFamily="34" charset="0"/>
              </a:rPr>
              <a:t>Aprovechar al máximo los conocimientos de los profesores.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334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2311B-01B2-458E-B02E-7CBBFDC8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145" y="377124"/>
            <a:ext cx="7219073" cy="1251789"/>
          </a:xfrm>
        </p:spPr>
        <p:txBody>
          <a:bodyPr/>
          <a:lstStyle/>
          <a:p>
            <a:pPr algn="ctr"/>
            <a:r>
              <a:rPr lang="es-C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Normas a tener en cuenta para un mejor 2021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7CDEB6D-1B69-43E2-B63B-DAD0E79E1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425">
            <a:off x="322649" y="2656416"/>
            <a:ext cx="1686185" cy="16861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4A04DC-3FC3-40E5-8230-2CA3DB94153C}"/>
              </a:ext>
            </a:extLst>
          </p:cNvPr>
          <p:cNvSpPr txBox="1"/>
          <p:nvPr/>
        </p:nvSpPr>
        <p:spPr>
          <a:xfrm>
            <a:off x="2333752" y="2429301"/>
            <a:ext cx="7328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Encender cámara en entrevistas y clases conferencia.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Participar en las clases, ¡las hace más entretenidas!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Ante el aviso de clase remota, planificar el horario según </a:t>
            </a:r>
          </a:p>
          <a:p>
            <a:pPr algn="just"/>
            <a:r>
              <a:rPr lang="es-CL" sz="2000" dirty="0">
                <a:latin typeface="Avenir Next LT Pro Light" panose="020B0304020202020204" pitchFamily="34" charset="0"/>
              </a:rPr>
              <a:t>las nuevas indicaciones que se den.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Si necesitas ayuda con alguna asignatura o materia, </a:t>
            </a:r>
          </a:p>
          <a:p>
            <a:pPr lvl="1" algn="just"/>
            <a:r>
              <a:rPr lang="es-CL" sz="2000" dirty="0">
                <a:latin typeface="Avenir Next LT Pro Light" panose="020B0304020202020204" pitchFamily="34" charset="0"/>
              </a:rPr>
              <a:t>¡consulta!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Si necesitas apoyo socioemocional, no dudes en acudir</a:t>
            </a:r>
          </a:p>
          <a:p>
            <a:pPr lvl="1" algn="just"/>
            <a:r>
              <a:rPr lang="es-CL" sz="2000" dirty="0">
                <a:latin typeface="Avenir Next LT Pro Light" panose="020B0304020202020204" pitchFamily="34" charset="0"/>
              </a:rPr>
              <a:t>tu profesor jefe o psicóloga del liceo, ellos te pueden ayudar.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Acude con tu mascarilla, y siempre ten una de repuesto.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Recuerda mantener la distancia física, ¡evitemos el contagio!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Coopera con tu buena onda y ayuda a quién lo necesites.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CL" sz="2000" dirty="0">
                <a:latin typeface="Avenir Next LT Pro Light" panose="020B0304020202020204" pitchFamily="34" charset="0"/>
              </a:rPr>
              <a:t>Si crees tener algún síntoma asociado al COVID-19, evita asistir a clases y contáctate con tu profesor/a jefe.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CL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6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82C7A-94A8-4062-A13C-EDB97D6FC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24" y="580826"/>
            <a:ext cx="9184776" cy="1251789"/>
          </a:xfrm>
        </p:spPr>
        <p:txBody>
          <a:bodyPr/>
          <a:lstStyle/>
          <a:p>
            <a:pPr algn="ctr"/>
            <a:r>
              <a:rPr lang="es-C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 Light" panose="020B0304020202020204" pitchFamily="34" charset="0"/>
              </a:rPr>
              <a:t>¿Qué hacer si sales de Vacaciones?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BC2D98-5A9B-4AAD-AED1-3C3BCFCEA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52" y="1954165"/>
            <a:ext cx="4276725" cy="209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297CCB-0502-4FB4-B772-40671837323F}"/>
              </a:ext>
            </a:extLst>
          </p:cNvPr>
          <p:cNvSpPr txBox="1"/>
          <p:nvPr/>
        </p:nvSpPr>
        <p:spPr>
          <a:xfrm>
            <a:off x="655093" y="2251881"/>
            <a:ext cx="4094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Utiliza siempre tu mascarilla si vas a acudir a lugares públicos.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Recuerda el uso de alcohol gel y desinfectante para las superficies.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Mantén la distancia con otras personas.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¡No olvides beber mucha agua, mantente hidratado!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Utiliza protector solar, idealmente factor 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latin typeface="Avenir Next LT Pro Light" panose="020B0304020202020204" pitchFamily="34" charset="0"/>
              </a:rPr>
              <a:t>Cuida de ti y de los tuyos, ¡juntos podemos limitar la nueva oleada de contagios!</a:t>
            </a:r>
          </a:p>
        </p:txBody>
      </p:sp>
      <p:pic>
        <p:nvPicPr>
          <p:cNvPr id="6" name="Imagen 5" descr="Imagen que contiene Diagrama de Venn&#10;&#10;Descripción generada automáticamente">
            <a:extLst>
              <a:ext uri="{FF2B5EF4-FFF2-40B4-BE49-F238E27FC236}">
                <a16:creationId xmlns:a16="http://schemas.microsoft.com/office/drawing/2014/main" id="{AD235C8A-756D-49D7-8747-274EE2CFA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21" y="429276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6819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ristmas Stickers presentation by Slidesgo">
  <a:themeElements>
    <a:clrScheme name="Simple Light">
      <a:dk1>
        <a:srgbClr val="573F45"/>
      </a:dk1>
      <a:lt1>
        <a:srgbClr val="FFEBDE"/>
      </a:lt1>
      <a:dk2>
        <a:srgbClr val="610F1D"/>
      </a:dk2>
      <a:lt2>
        <a:srgbClr val="C77051"/>
      </a:lt2>
      <a:accent1>
        <a:srgbClr val="C1DCE3"/>
      </a:accent1>
      <a:accent2>
        <a:srgbClr val="573F45"/>
      </a:accent2>
      <a:accent3>
        <a:srgbClr val="F05042"/>
      </a:accent3>
      <a:accent4>
        <a:srgbClr val="2E934C"/>
      </a:accent4>
      <a:accent5>
        <a:srgbClr val="F0B062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ummer Vibes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581</Words>
  <Application>Microsoft Office PowerPoint</Application>
  <PresentationFormat>Personalizado</PresentationFormat>
  <Paragraphs>65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10</vt:i4>
      </vt:variant>
    </vt:vector>
  </HeadingPairs>
  <TitlesOfParts>
    <vt:vector size="44" baseType="lpstr">
      <vt:lpstr>Arial</vt:lpstr>
      <vt:lpstr>Arvo</vt:lpstr>
      <vt:lpstr>Avenir Next LT Pro Light</vt:lpstr>
      <vt:lpstr>Bahiana</vt:lpstr>
      <vt:lpstr>Bahnschrift Light Condensed</vt:lpstr>
      <vt:lpstr>Barlow</vt:lpstr>
      <vt:lpstr>Barlow Light</vt:lpstr>
      <vt:lpstr>Coming Soon</vt:lpstr>
      <vt:lpstr>Courier New</vt:lpstr>
      <vt:lpstr>Delius Swash Caps</vt:lpstr>
      <vt:lpstr>Didact Gothic</vt:lpstr>
      <vt:lpstr>Dosis ExtraLight</vt:lpstr>
      <vt:lpstr>Handlee</vt:lpstr>
      <vt:lpstr>Josefin Sans</vt:lpstr>
      <vt:lpstr>Josefin Sans Thin</vt:lpstr>
      <vt:lpstr>Josefin Slab</vt:lpstr>
      <vt:lpstr>Josefin Slab Thin</vt:lpstr>
      <vt:lpstr>Leelawadee UI Semilight</vt:lpstr>
      <vt:lpstr>Montserrat</vt:lpstr>
      <vt:lpstr>Muli</vt:lpstr>
      <vt:lpstr>Oswald Regular</vt:lpstr>
      <vt:lpstr>Proxima Nova</vt:lpstr>
      <vt:lpstr>Proxima Nova Semibold</vt:lpstr>
      <vt:lpstr>Raleway Thin</vt:lpstr>
      <vt:lpstr>Roboto Condensed</vt:lpstr>
      <vt:lpstr>Rokkitt Regular</vt:lpstr>
      <vt:lpstr>Times New Roman</vt:lpstr>
      <vt:lpstr>Wingdings</vt:lpstr>
      <vt:lpstr>Christmas presents by Slidesgo</vt:lpstr>
      <vt:lpstr>Slidesgo Final Pages</vt:lpstr>
      <vt:lpstr>Christmas Stickers presentation by Slidesgo</vt:lpstr>
      <vt:lpstr>1_Slidesgo Final Pages</vt:lpstr>
      <vt:lpstr>Summer Vibes Marketing Plan by Slidesgo</vt:lpstr>
      <vt:lpstr>2_SlidesGo Final Pages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mantener los  buenos hábitos en Vacaciones?</vt:lpstr>
      <vt:lpstr>Presentación de PowerPoint</vt:lpstr>
      <vt:lpstr>Normas a tener en cuenta para un mejor 2021</vt:lpstr>
      <vt:lpstr>¿Qué hacer si sales de Vacaciones?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subject/>
  <dc:creator>María Paz Jhonson Fuentes</dc:creator>
  <dc:description/>
  <cp:lastModifiedBy>María Paz Jhonson Fuentes</cp:lastModifiedBy>
  <cp:revision>19</cp:revision>
  <dcterms:created xsi:type="dcterms:W3CDTF">2020-12-02T11:25:03Z</dcterms:created>
  <dcterms:modified xsi:type="dcterms:W3CDTF">2020-12-02T20:44:20Z</dcterms:modified>
  <dc:language>es-CL</dc:language>
</cp:coreProperties>
</file>