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image" Target="../media/image6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image" Target="../media/image6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6C5B28-E775-4649-8CFF-CDAD0852BEBF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3D24DC87-E725-4B8A-A46E-D1E405E35E6F}">
      <dgm:prSet phldrT="[Texto]"/>
      <dgm:spPr/>
      <dgm:t>
        <a:bodyPr/>
        <a:lstStyle/>
        <a:p>
          <a:r>
            <a:rPr lang="es-CL" dirty="0"/>
            <a:t>Horarios de sueño adecuados, alimentación saludable.</a:t>
          </a:r>
        </a:p>
      </dgm:t>
    </dgm:pt>
    <dgm:pt modelId="{34917AD6-7357-487F-B712-181CEEDACDBE}" type="parTrans" cxnId="{522C15C6-0F13-4086-9F49-4CD64A55BDBB}">
      <dgm:prSet/>
      <dgm:spPr/>
      <dgm:t>
        <a:bodyPr/>
        <a:lstStyle/>
        <a:p>
          <a:endParaRPr lang="es-CL"/>
        </a:p>
      </dgm:t>
    </dgm:pt>
    <dgm:pt modelId="{AF5EF46A-89B7-4C90-972C-8E4F03B3B707}" type="sibTrans" cxnId="{522C15C6-0F13-4086-9F49-4CD64A55BDBB}">
      <dgm:prSet/>
      <dgm:spPr/>
      <dgm:t>
        <a:bodyPr/>
        <a:lstStyle/>
        <a:p>
          <a:endParaRPr lang="es-CL"/>
        </a:p>
      </dgm:t>
    </dgm:pt>
    <dgm:pt modelId="{CD485160-5841-4C63-8A0A-200FA46E9ACA}">
      <dgm:prSet phldrT="[Texto]"/>
      <dgm:spPr/>
      <dgm:t>
        <a:bodyPr/>
        <a:lstStyle/>
        <a:p>
          <a:r>
            <a:rPr lang="es-CL" dirty="0"/>
            <a:t>Supervisión parental remota o directa.</a:t>
          </a:r>
        </a:p>
      </dgm:t>
    </dgm:pt>
    <dgm:pt modelId="{29411B79-A191-4BB0-99F2-9B9424D44DB9}" type="parTrans" cxnId="{6A3034F0-4B54-406B-A4BA-B3C259496F72}">
      <dgm:prSet/>
      <dgm:spPr/>
      <dgm:t>
        <a:bodyPr/>
        <a:lstStyle/>
        <a:p>
          <a:endParaRPr lang="es-CL"/>
        </a:p>
      </dgm:t>
    </dgm:pt>
    <dgm:pt modelId="{B0DDC538-5D8D-43C7-B863-1B88EAFDE9FB}" type="sibTrans" cxnId="{6A3034F0-4B54-406B-A4BA-B3C259496F72}">
      <dgm:prSet/>
      <dgm:spPr/>
      <dgm:t>
        <a:bodyPr/>
        <a:lstStyle/>
        <a:p>
          <a:endParaRPr lang="es-CL"/>
        </a:p>
      </dgm:t>
    </dgm:pt>
    <dgm:pt modelId="{0ED3F759-0C94-491E-BE9C-E1A1BB3D0F90}">
      <dgm:prSet phldrT="[Texto]"/>
      <dgm:spPr/>
      <dgm:t>
        <a:bodyPr/>
        <a:lstStyle/>
        <a:p>
          <a:r>
            <a:rPr lang="es-CL" dirty="0"/>
            <a:t>Motivando a nuestros hijos a encontrar su vocación.</a:t>
          </a:r>
        </a:p>
      </dgm:t>
    </dgm:pt>
    <dgm:pt modelId="{4838A4B7-9EC5-4E50-9D0E-8192C04A5EB1}" type="parTrans" cxnId="{B88F8A11-7429-4A26-9F6A-D2829D83B9FF}">
      <dgm:prSet/>
      <dgm:spPr/>
      <dgm:t>
        <a:bodyPr/>
        <a:lstStyle/>
        <a:p>
          <a:endParaRPr lang="es-CL"/>
        </a:p>
      </dgm:t>
    </dgm:pt>
    <dgm:pt modelId="{DC1B61AA-F560-4929-9F36-D4349CD223E6}" type="sibTrans" cxnId="{B88F8A11-7429-4A26-9F6A-D2829D83B9FF}">
      <dgm:prSet/>
      <dgm:spPr/>
      <dgm:t>
        <a:bodyPr/>
        <a:lstStyle/>
        <a:p>
          <a:endParaRPr lang="es-CL"/>
        </a:p>
      </dgm:t>
    </dgm:pt>
    <dgm:pt modelId="{CA93CE8D-4C13-4FA1-8E6F-B8CB05520DC1}" type="pres">
      <dgm:prSet presAssocID="{2E6C5B28-E775-4649-8CFF-CDAD0852BEBF}" presName="linear" presStyleCnt="0">
        <dgm:presLayoutVars>
          <dgm:dir/>
          <dgm:resizeHandles val="exact"/>
        </dgm:presLayoutVars>
      </dgm:prSet>
      <dgm:spPr/>
    </dgm:pt>
    <dgm:pt modelId="{456D4858-2387-4869-A1F3-5A5435BA8F7D}" type="pres">
      <dgm:prSet presAssocID="{3D24DC87-E725-4B8A-A46E-D1E405E35E6F}" presName="comp" presStyleCnt="0"/>
      <dgm:spPr/>
    </dgm:pt>
    <dgm:pt modelId="{BCA4F3FC-E267-4A08-9F5C-3F6BFB364A2A}" type="pres">
      <dgm:prSet presAssocID="{3D24DC87-E725-4B8A-A46E-D1E405E35E6F}" presName="box" presStyleLbl="node1" presStyleIdx="0" presStyleCnt="3"/>
      <dgm:spPr/>
    </dgm:pt>
    <dgm:pt modelId="{D9805CDE-1E60-406E-B3A2-7704ED15F49E}" type="pres">
      <dgm:prSet presAssocID="{3D24DC87-E725-4B8A-A46E-D1E405E35E6F}" presName="img" presStyleLbl="fgImgPlace1" presStyleIdx="0" presStyleCnt="3" custScaleX="96332" custScaleY="99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12A173D4-2039-4512-8B03-D5BC44087888}" type="pres">
      <dgm:prSet presAssocID="{3D24DC87-E725-4B8A-A46E-D1E405E35E6F}" presName="text" presStyleLbl="node1" presStyleIdx="0" presStyleCnt="3">
        <dgm:presLayoutVars>
          <dgm:bulletEnabled val="1"/>
        </dgm:presLayoutVars>
      </dgm:prSet>
      <dgm:spPr/>
    </dgm:pt>
    <dgm:pt modelId="{9308A4C9-333D-4813-9761-AE8902AEC2DB}" type="pres">
      <dgm:prSet presAssocID="{AF5EF46A-89B7-4C90-972C-8E4F03B3B707}" presName="spacer" presStyleCnt="0"/>
      <dgm:spPr/>
    </dgm:pt>
    <dgm:pt modelId="{E20EB1FA-22D7-4E0D-B038-A3FEE3A6314E}" type="pres">
      <dgm:prSet presAssocID="{CD485160-5841-4C63-8A0A-200FA46E9ACA}" presName="comp" presStyleCnt="0"/>
      <dgm:spPr/>
    </dgm:pt>
    <dgm:pt modelId="{027676E9-641C-4CFD-ACC5-C6C66A9979D9}" type="pres">
      <dgm:prSet presAssocID="{CD485160-5841-4C63-8A0A-200FA46E9ACA}" presName="box" presStyleLbl="node1" presStyleIdx="1" presStyleCnt="3"/>
      <dgm:spPr/>
    </dgm:pt>
    <dgm:pt modelId="{87C51CD6-D42F-49AA-ADBD-C6B5AF6F1F77}" type="pres">
      <dgm:prSet presAssocID="{CD485160-5841-4C63-8A0A-200FA46E9ACA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86CD51F2-C177-4BA5-895D-8A898ED48ED3}" type="pres">
      <dgm:prSet presAssocID="{CD485160-5841-4C63-8A0A-200FA46E9ACA}" presName="text" presStyleLbl="node1" presStyleIdx="1" presStyleCnt="3">
        <dgm:presLayoutVars>
          <dgm:bulletEnabled val="1"/>
        </dgm:presLayoutVars>
      </dgm:prSet>
      <dgm:spPr/>
    </dgm:pt>
    <dgm:pt modelId="{F10774DA-FCB8-4F3C-B8A7-314FF57F42CC}" type="pres">
      <dgm:prSet presAssocID="{B0DDC538-5D8D-43C7-B863-1B88EAFDE9FB}" presName="spacer" presStyleCnt="0"/>
      <dgm:spPr/>
    </dgm:pt>
    <dgm:pt modelId="{ED390548-042A-47BB-AABB-1C9C9B30D621}" type="pres">
      <dgm:prSet presAssocID="{0ED3F759-0C94-491E-BE9C-E1A1BB3D0F90}" presName="comp" presStyleCnt="0"/>
      <dgm:spPr/>
    </dgm:pt>
    <dgm:pt modelId="{CBCB7EF5-34D2-49CC-991B-A22747F804CE}" type="pres">
      <dgm:prSet presAssocID="{0ED3F759-0C94-491E-BE9C-E1A1BB3D0F90}" presName="box" presStyleLbl="node1" presStyleIdx="2" presStyleCnt="3"/>
      <dgm:spPr/>
    </dgm:pt>
    <dgm:pt modelId="{9BC3F20E-98EE-4FBC-A98E-904084D0F9FD}" type="pres">
      <dgm:prSet presAssocID="{0ED3F759-0C94-491E-BE9C-E1A1BB3D0F90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2642AD08-3EDE-4D8C-8EAF-EDD3CA2C54D3}" type="pres">
      <dgm:prSet presAssocID="{0ED3F759-0C94-491E-BE9C-E1A1BB3D0F90}" presName="text" presStyleLbl="node1" presStyleIdx="2" presStyleCnt="3">
        <dgm:presLayoutVars>
          <dgm:bulletEnabled val="1"/>
        </dgm:presLayoutVars>
      </dgm:prSet>
      <dgm:spPr/>
    </dgm:pt>
  </dgm:ptLst>
  <dgm:cxnLst>
    <dgm:cxn modelId="{B88F8A11-7429-4A26-9F6A-D2829D83B9FF}" srcId="{2E6C5B28-E775-4649-8CFF-CDAD0852BEBF}" destId="{0ED3F759-0C94-491E-BE9C-E1A1BB3D0F90}" srcOrd="2" destOrd="0" parTransId="{4838A4B7-9EC5-4E50-9D0E-8192C04A5EB1}" sibTransId="{DC1B61AA-F560-4929-9F36-D4349CD223E6}"/>
    <dgm:cxn modelId="{73A9EB12-6EAE-46C8-A650-03578D4D324F}" type="presOf" srcId="{CD485160-5841-4C63-8A0A-200FA46E9ACA}" destId="{027676E9-641C-4CFD-ACC5-C6C66A9979D9}" srcOrd="0" destOrd="0" presId="urn:microsoft.com/office/officeart/2005/8/layout/vList4"/>
    <dgm:cxn modelId="{A245B415-0B27-4716-9080-ECE050C905D9}" type="presOf" srcId="{0ED3F759-0C94-491E-BE9C-E1A1BB3D0F90}" destId="{CBCB7EF5-34D2-49CC-991B-A22747F804CE}" srcOrd="0" destOrd="0" presId="urn:microsoft.com/office/officeart/2005/8/layout/vList4"/>
    <dgm:cxn modelId="{9D04A026-B929-4216-B4B4-8814F754415B}" type="presOf" srcId="{0ED3F759-0C94-491E-BE9C-E1A1BB3D0F90}" destId="{2642AD08-3EDE-4D8C-8EAF-EDD3CA2C54D3}" srcOrd="1" destOrd="0" presId="urn:microsoft.com/office/officeart/2005/8/layout/vList4"/>
    <dgm:cxn modelId="{A758FF86-A892-4C74-9B22-E040D936B319}" type="presOf" srcId="{3D24DC87-E725-4B8A-A46E-D1E405E35E6F}" destId="{BCA4F3FC-E267-4A08-9F5C-3F6BFB364A2A}" srcOrd="0" destOrd="0" presId="urn:microsoft.com/office/officeart/2005/8/layout/vList4"/>
    <dgm:cxn modelId="{7DAEBCB5-1D1A-49DC-8C3E-77B71B344619}" type="presOf" srcId="{CD485160-5841-4C63-8A0A-200FA46E9ACA}" destId="{86CD51F2-C177-4BA5-895D-8A898ED48ED3}" srcOrd="1" destOrd="0" presId="urn:microsoft.com/office/officeart/2005/8/layout/vList4"/>
    <dgm:cxn modelId="{522C15C6-0F13-4086-9F49-4CD64A55BDBB}" srcId="{2E6C5B28-E775-4649-8CFF-CDAD0852BEBF}" destId="{3D24DC87-E725-4B8A-A46E-D1E405E35E6F}" srcOrd="0" destOrd="0" parTransId="{34917AD6-7357-487F-B712-181CEEDACDBE}" sibTransId="{AF5EF46A-89B7-4C90-972C-8E4F03B3B707}"/>
    <dgm:cxn modelId="{2D4569DB-ADF9-4FD1-9D12-B0516927A985}" type="presOf" srcId="{3D24DC87-E725-4B8A-A46E-D1E405E35E6F}" destId="{12A173D4-2039-4512-8B03-D5BC44087888}" srcOrd="1" destOrd="0" presId="urn:microsoft.com/office/officeart/2005/8/layout/vList4"/>
    <dgm:cxn modelId="{CD614FEF-C003-4D36-8716-83D54D55704A}" type="presOf" srcId="{2E6C5B28-E775-4649-8CFF-CDAD0852BEBF}" destId="{CA93CE8D-4C13-4FA1-8E6F-B8CB05520DC1}" srcOrd="0" destOrd="0" presId="urn:microsoft.com/office/officeart/2005/8/layout/vList4"/>
    <dgm:cxn modelId="{6A3034F0-4B54-406B-A4BA-B3C259496F72}" srcId="{2E6C5B28-E775-4649-8CFF-CDAD0852BEBF}" destId="{CD485160-5841-4C63-8A0A-200FA46E9ACA}" srcOrd="1" destOrd="0" parTransId="{29411B79-A191-4BB0-99F2-9B9424D44DB9}" sibTransId="{B0DDC538-5D8D-43C7-B863-1B88EAFDE9FB}"/>
    <dgm:cxn modelId="{0C61AA3F-EF81-4C58-ACDD-CFBA4BEC787E}" type="presParOf" srcId="{CA93CE8D-4C13-4FA1-8E6F-B8CB05520DC1}" destId="{456D4858-2387-4869-A1F3-5A5435BA8F7D}" srcOrd="0" destOrd="0" presId="urn:microsoft.com/office/officeart/2005/8/layout/vList4"/>
    <dgm:cxn modelId="{F5284A9F-78D6-4473-B998-847876AD27A8}" type="presParOf" srcId="{456D4858-2387-4869-A1F3-5A5435BA8F7D}" destId="{BCA4F3FC-E267-4A08-9F5C-3F6BFB364A2A}" srcOrd="0" destOrd="0" presId="urn:microsoft.com/office/officeart/2005/8/layout/vList4"/>
    <dgm:cxn modelId="{C87F36C8-5EBC-412D-8D79-38FAFE5AB1BF}" type="presParOf" srcId="{456D4858-2387-4869-A1F3-5A5435BA8F7D}" destId="{D9805CDE-1E60-406E-B3A2-7704ED15F49E}" srcOrd="1" destOrd="0" presId="urn:microsoft.com/office/officeart/2005/8/layout/vList4"/>
    <dgm:cxn modelId="{C3B3C3CA-48EB-4E00-9770-EDEE3DA9F646}" type="presParOf" srcId="{456D4858-2387-4869-A1F3-5A5435BA8F7D}" destId="{12A173D4-2039-4512-8B03-D5BC44087888}" srcOrd="2" destOrd="0" presId="urn:microsoft.com/office/officeart/2005/8/layout/vList4"/>
    <dgm:cxn modelId="{7FEC9580-6C56-4DF0-AB5D-916B9C00AE24}" type="presParOf" srcId="{CA93CE8D-4C13-4FA1-8E6F-B8CB05520DC1}" destId="{9308A4C9-333D-4813-9761-AE8902AEC2DB}" srcOrd="1" destOrd="0" presId="urn:microsoft.com/office/officeart/2005/8/layout/vList4"/>
    <dgm:cxn modelId="{475382E3-ED29-4885-8B5A-5AE0B9422B94}" type="presParOf" srcId="{CA93CE8D-4C13-4FA1-8E6F-B8CB05520DC1}" destId="{E20EB1FA-22D7-4E0D-B038-A3FEE3A6314E}" srcOrd="2" destOrd="0" presId="urn:microsoft.com/office/officeart/2005/8/layout/vList4"/>
    <dgm:cxn modelId="{FF2CF50E-0C3E-4205-A376-363A4465A91C}" type="presParOf" srcId="{E20EB1FA-22D7-4E0D-B038-A3FEE3A6314E}" destId="{027676E9-641C-4CFD-ACC5-C6C66A9979D9}" srcOrd="0" destOrd="0" presId="urn:microsoft.com/office/officeart/2005/8/layout/vList4"/>
    <dgm:cxn modelId="{4E920CD4-9869-464C-8589-4DF46A27900F}" type="presParOf" srcId="{E20EB1FA-22D7-4E0D-B038-A3FEE3A6314E}" destId="{87C51CD6-D42F-49AA-ADBD-C6B5AF6F1F77}" srcOrd="1" destOrd="0" presId="urn:microsoft.com/office/officeart/2005/8/layout/vList4"/>
    <dgm:cxn modelId="{086362A0-1AF9-4BB4-B602-BBE0D267D5CE}" type="presParOf" srcId="{E20EB1FA-22D7-4E0D-B038-A3FEE3A6314E}" destId="{86CD51F2-C177-4BA5-895D-8A898ED48ED3}" srcOrd="2" destOrd="0" presId="urn:microsoft.com/office/officeart/2005/8/layout/vList4"/>
    <dgm:cxn modelId="{987043DA-530E-499E-8766-04D99749F6B9}" type="presParOf" srcId="{CA93CE8D-4C13-4FA1-8E6F-B8CB05520DC1}" destId="{F10774DA-FCB8-4F3C-B8A7-314FF57F42CC}" srcOrd="3" destOrd="0" presId="urn:microsoft.com/office/officeart/2005/8/layout/vList4"/>
    <dgm:cxn modelId="{D88DB9D6-9C75-4B4E-9B42-BE0CF66F0384}" type="presParOf" srcId="{CA93CE8D-4C13-4FA1-8E6F-B8CB05520DC1}" destId="{ED390548-042A-47BB-AABB-1C9C9B30D621}" srcOrd="4" destOrd="0" presId="urn:microsoft.com/office/officeart/2005/8/layout/vList4"/>
    <dgm:cxn modelId="{B80B0424-2D41-4193-B2E7-D68F41E71036}" type="presParOf" srcId="{ED390548-042A-47BB-AABB-1C9C9B30D621}" destId="{CBCB7EF5-34D2-49CC-991B-A22747F804CE}" srcOrd="0" destOrd="0" presId="urn:microsoft.com/office/officeart/2005/8/layout/vList4"/>
    <dgm:cxn modelId="{B6544338-616A-4390-A5A2-80A5B26299EB}" type="presParOf" srcId="{ED390548-042A-47BB-AABB-1C9C9B30D621}" destId="{9BC3F20E-98EE-4FBC-A98E-904084D0F9FD}" srcOrd="1" destOrd="0" presId="urn:microsoft.com/office/officeart/2005/8/layout/vList4"/>
    <dgm:cxn modelId="{F26CD40D-2A85-46C5-BDEF-FB32F6BDCB53}" type="presParOf" srcId="{ED390548-042A-47BB-AABB-1C9C9B30D621}" destId="{2642AD08-3EDE-4D8C-8EAF-EDD3CA2C54D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07C79B-0841-4BC7-9D73-21F15ABB3469}" type="doc">
      <dgm:prSet loTypeId="urn:microsoft.com/office/officeart/2005/8/layout/hList7" loCatId="list" qsTypeId="urn:microsoft.com/office/officeart/2005/8/quickstyle/simple1" qsCatId="simple" csTypeId="urn:microsoft.com/office/officeart/2005/8/colors/colorful3" csCatId="colorful" phldr="1"/>
      <dgm:spPr/>
    </dgm:pt>
    <dgm:pt modelId="{891DF9F8-C4A0-40CC-ABCD-B2AB316E2752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horas hábitos vitales </a:t>
          </a:r>
        </a:p>
        <a:p>
          <a:r>
            <a:rPr lang="es-CL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Alimentarse, vestirse, comer, asearse.</a:t>
          </a:r>
          <a:endParaRPr lang="es-CL" dirty="0"/>
        </a:p>
      </dgm:t>
    </dgm:pt>
    <dgm:pt modelId="{46C5F6DF-7069-495D-B09E-6F69749FDC88}" type="parTrans" cxnId="{A793065F-1463-4159-80DF-F406337DC9A8}">
      <dgm:prSet/>
      <dgm:spPr/>
      <dgm:t>
        <a:bodyPr/>
        <a:lstStyle/>
        <a:p>
          <a:endParaRPr lang="es-CL"/>
        </a:p>
      </dgm:t>
    </dgm:pt>
    <dgm:pt modelId="{F0BECE1A-7957-4F71-B218-BDD1807FF3E0}" type="sibTrans" cxnId="{A793065F-1463-4159-80DF-F406337DC9A8}">
      <dgm:prSet/>
      <dgm:spPr/>
      <dgm:t>
        <a:bodyPr/>
        <a:lstStyle/>
        <a:p>
          <a:endParaRPr lang="es-CL"/>
        </a:p>
      </dgm:t>
    </dgm:pt>
    <dgm:pt modelId="{96A40BDE-89BC-482F-BE0C-2863BC62D03F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hora diaria para practicar un hobby</a:t>
          </a:r>
          <a:endParaRPr lang="es-CL" dirty="0"/>
        </a:p>
      </dgm:t>
    </dgm:pt>
    <dgm:pt modelId="{56772F9D-7AD3-4F1F-AAF6-F685EB41D3F2}" type="parTrans" cxnId="{395C94B2-6013-4C9A-A091-7DFC30FF72BE}">
      <dgm:prSet/>
      <dgm:spPr/>
      <dgm:t>
        <a:bodyPr/>
        <a:lstStyle/>
        <a:p>
          <a:endParaRPr lang="es-CL"/>
        </a:p>
      </dgm:t>
    </dgm:pt>
    <dgm:pt modelId="{03759DDD-CD96-40F2-BDC2-B545F3E45357}" type="sibTrans" cxnId="{395C94B2-6013-4C9A-A091-7DFC30FF72BE}">
      <dgm:prSet/>
      <dgm:spPr/>
      <dgm:t>
        <a:bodyPr/>
        <a:lstStyle/>
        <a:p>
          <a:endParaRPr lang="es-CL"/>
        </a:p>
      </dgm:t>
    </dgm:pt>
    <dgm:pt modelId="{C06CAADA-68D0-4EA9-BE8F-F5A7F78E4B00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Espacio para compartir con pares y familia </a:t>
          </a:r>
        </a:p>
        <a:p>
          <a:r>
            <a:rPr lang="es-C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Autocuidado.</a:t>
          </a:r>
          <a:endParaRPr lang="es-CL" dirty="0"/>
        </a:p>
      </dgm:t>
    </dgm:pt>
    <dgm:pt modelId="{9A0BAA52-2840-435C-9A26-CE93B3B94400}" type="parTrans" cxnId="{636B23DB-0862-41FD-A6E0-D9014CC7E9AE}">
      <dgm:prSet/>
      <dgm:spPr/>
      <dgm:t>
        <a:bodyPr/>
        <a:lstStyle/>
        <a:p>
          <a:endParaRPr lang="es-CL"/>
        </a:p>
      </dgm:t>
    </dgm:pt>
    <dgm:pt modelId="{624A3B8D-9C1A-43FC-88FA-3D4F08265230}" type="sibTrans" cxnId="{636B23DB-0862-41FD-A6E0-D9014CC7E9AE}">
      <dgm:prSet/>
      <dgm:spPr/>
      <dgm:t>
        <a:bodyPr/>
        <a:lstStyle/>
        <a:p>
          <a:endParaRPr lang="es-CL"/>
        </a:p>
      </dgm:t>
    </dgm:pt>
    <dgm:pt modelId="{55D666B5-7986-434B-8115-7DBB241DA2B5}" type="pres">
      <dgm:prSet presAssocID="{E607C79B-0841-4BC7-9D73-21F15ABB3469}" presName="Name0" presStyleCnt="0">
        <dgm:presLayoutVars>
          <dgm:dir/>
          <dgm:resizeHandles val="exact"/>
        </dgm:presLayoutVars>
      </dgm:prSet>
      <dgm:spPr/>
    </dgm:pt>
    <dgm:pt modelId="{314DE5D6-935B-4E13-B354-DF50CEC45740}" type="pres">
      <dgm:prSet presAssocID="{E607C79B-0841-4BC7-9D73-21F15ABB3469}" presName="fgShape" presStyleLbl="fgShp" presStyleIdx="0" presStyleCnt="1"/>
      <dgm:spPr/>
    </dgm:pt>
    <dgm:pt modelId="{03CCAB16-6020-4BD8-AE34-EDB1E4FDAA91}" type="pres">
      <dgm:prSet presAssocID="{E607C79B-0841-4BC7-9D73-21F15ABB3469}" presName="linComp" presStyleCnt="0"/>
      <dgm:spPr/>
    </dgm:pt>
    <dgm:pt modelId="{A9352DFB-F04D-488F-A220-2C12A14BE3C9}" type="pres">
      <dgm:prSet presAssocID="{891DF9F8-C4A0-40CC-ABCD-B2AB316E2752}" presName="compNode" presStyleCnt="0"/>
      <dgm:spPr/>
    </dgm:pt>
    <dgm:pt modelId="{102C84AD-CC32-4690-A371-BE6FE8F92BDF}" type="pres">
      <dgm:prSet presAssocID="{891DF9F8-C4A0-40CC-ABCD-B2AB316E2752}" presName="bkgdShape" presStyleLbl="node1" presStyleIdx="0" presStyleCnt="3"/>
      <dgm:spPr/>
    </dgm:pt>
    <dgm:pt modelId="{B6DF9C6E-F920-4B6E-95E9-2A4AA78D761D}" type="pres">
      <dgm:prSet presAssocID="{891DF9F8-C4A0-40CC-ABCD-B2AB316E2752}" presName="nodeTx" presStyleLbl="node1" presStyleIdx="0" presStyleCnt="3">
        <dgm:presLayoutVars>
          <dgm:bulletEnabled val="1"/>
        </dgm:presLayoutVars>
      </dgm:prSet>
      <dgm:spPr/>
    </dgm:pt>
    <dgm:pt modelId="{6707FD1F-F221-41B9-88B7-ECD9C052BB5C}" type="pres">
      <dgm:prSet presAssocID="{891DF9F8-C4A0-40CC-ABCD-B2AB316E2752}" presName="invisiNode" presStyleLbl="node1" presStyleIdx="0" presStyleCnt="3"/>
      <dgm:spPr/>
    </dgm:pt>
    <dgm:pt modelId="{D96A4F1D-6AC9-465E-A033-C96E76FDF176}" type="pres">
      <dgm:prSet presAssocID="{891DF9F8-C4A0-40CC-ABCD-B2AB316E2752}" presName="imagNode" presStyleLbl="fgImgPlac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CF416264-FD0F-4541-BABE-1FD6DF6F90EE}" type="pres">
      <dgm:prSet presAssocID="{F0BECE1A-7957-4F71-B218-BDD1807FF3E0}" presName="sibTrans" presStyleLbl="sibTrans2D1" presStyleIdx="0" presStyleCnt="0"/>
      <dgm:spPr/>
    </dgm:pt>
    <dgm:pt modelId="{84568BC5-9B62-4068-93D0-83D3A104429D}" type="pres">
      <dgm:prSet presAssocID="{96A40BDE-89BC-482F-BE0C-2863BC62D03F}" presName="compNode" presStyleCnt="0"/>
      <dgm:spPr/>
    </dgm:pt>
    <dgm:pt modelId="{4CB5109B-33CC-45E5-A4E7-753B768F2C02}" type="pres">
      <dgm:prSet presAssocID="{96A40BDE-89BC-482F-BE0C-2863BC62D03F}" presName="bkgdShape" presStyleLbl="node1" presStyleIdx="1" presStyleCnt="3"/>
      <dgm:spPr/>
    </dgm:pt>
    <dgm:pt modelId="{E7C4AD20-4CC2-4C28-82B9-16CA6DB44F39}" type="pres">
      <dgm:prSet presAssocID="{96A40BDE-89BC-482F-BE0C-2863BC62D03F}" presName="nodeTx" presStyleLbl="node1" presStyleIdx="1" presStyleCnt="3">
        <dgm:presLayoutVars>
          <dgm:bulletEnabled val="1"/>
        </dgm:presLayoutVars>
      </dgm:prSet>
      <dgm:spPr/>
    </dgm:pt>
    <dgm:pt modelId="{0A2A0BFF-2C47-4808-8985-F0244ADF40B9}" type="pres">
      <dgm:prSet presAssocID="{96A40BDE-89BC-482F-BE0C-2863BC62D03F}" presName="invisiNode" presStyleLbl="node1" presStyleIdx="1" presStyleCnt="3"/>
      <dgm:spPr/>
    </dgm:pt>
    <dgm:pt modelId="{5A5D8D55-38A9-450F-9EFC-B19696B79FBC}" type="pres">
      <dgm:prSet presAssocID="{96A40BDE-89BC-482F-BE0C-2863BC62D03F}" presName="imagNode" presStyleLbl="fgImgPlace1" presStyleIdx="1" presStyleCnt="3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C36F745-04B2-400F-A11A-909625B92F98}" type="pres">
      <dgm:prSet presAssocID="{03759DDD-CD96-40F2-BDC2-B545F3E45357}" presName="sibTrans" presStyleLbl="sibTrans2D1" presStyleIdx="0" presStyleCnt="0"/>
      <dgm:spPr/>
    </dgm:pt>
    <dgm:pt modelId="{5A385433-2BA4-4D07-9EFA-15A495025736}" type="pres">
      <dgm:prSet presAssocID="{C06CAADA-68D0-4EA9-BE8F-F5A7F78E4B00}" presName="compNode" presStyleCnt="0"/>
      <dgm:spPr/>
    </dgm:pt>
    <dgm:pt modelId="{AB7E2948-3AD5-4D85-8AB8-C1A923ABB1B1}" type="pres">
      <dgm:prSet presAssocID="{C06CAADA-68D0-4EA9-BE8F-F5A7F78E4B00}" presName="bkgdShape" presStyleLbl="node1" presStyleIdx="2" presStyleCnt="3"/>
      <dgm:spPr/>
    </dgm:pt>
    <dgm:pt modelId="{E41D58F0-A6D0-4595-AC1E-331FB1A51174}" type="pres">
      <dgm:prSet presAssocID="{C06CAADA-68D0-4EA9-BE8F-F5A7F78E4B00}" presName="nodeTx" presStyleLbl="node1" presStyleIdx="2" presStyleCnt="3">
        <dgm:presLayoutVars>
          <dgm:bulletEnabled val="1"/>
        </dgm:presLayoutVars>
      </dgm:prSet>
      <dgm:spPr/>
    </dgm:pt>
    <dgm:pt modelId="{23E44657-05BD-40BC-B9EB-8E67AFE536C9}" type="pres">
      <dgm:prSet presAssocID="{C06CAADA-68D0-4EA9-BE8F-F5A7F78E4B00}" presName="invisiNode" presStyleLbl="node1" presStyleIdx="2" presStyleCnt="3"/>
      <dgm:spPr/>
    </dgm:pt>
    <dgm:pt modelId="{5ADDBC6D-F754-44E5-852A-2596982810E2}" type="pres">
      <dgm:prSet presAssocID="{C06CAADA-68D0-4EA9-BE8F-F5A7F78E4B00}" presName="imagNode" presStyleLbl="fgImgPlace1" presStyleIdx="2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04F55D03-7FE0-43D5-B2EE-3C033052E094}" type="presOf" srcId="{C06CAADA-68D0-4EA9-BE8F-F5A7F78E4B00}" destId="{AB7E2948-3AD5-4D85-8AB8-C1A923ABB1B1}" srcOrd="0" destOrd="0" presId="urn:microsoft.com/office/officeart/2005/8/layout/hList7"/>
    <dgm:cxn modelId="{A793065F-1463-4159-80DF-F406337DC9A8}" srcId="{E607C79B-0841-4BC7-9D73-21F15ABB3469}" destId="{891DF9F8-C4A0-40CC-ABCD-B2AB316E2752}" srcOrd="0" destOrd="0" parTransId="{46C5F6DF-7069-495D-B09E-6F69749FDC88}" sibTransId="{F0BECE1A-7957-4F71-B218-BDD1807FF3E0}"/>
    <dgm:cxn modelId="{3CFC5E76-CFBB-40B9-A416-EC74B78956AB}" type="presOf" srcId="{891DF9F8-C4A0-40CC-ABCD-B2AB316E2752}" destId="{B6DF9C6E-F920-4B6E-95E9-2A4AA78D761D}" srcOrd="1" destOrd="0" presId="urn:microsoft.com/office/officeart/2005/8/layout/hList7"/>
    <dgm:cxn modelId="{E249C956-3D72-4DA1-B9A5-21E29A8C517E}" type="presOf" srcId="{96A40BDE-89BC-482F-BE0C-2863BC62D03F}" destId="{E7C4AD20-4CC2-4C28-82B9-16CA6DB44F39}" srcOrd="1" destOrd="0" presId="urn:microsoft.com/office/officeart/2005/8/layout/hList7"/>
    <dgm:cxn modelId="{CBF2C47F-8ED5-434A-ACB5-815FAE472E93}" type="presOf" srcId="{03759DDD-CD96-40F2-BDC2-B545F3E45357}" destId="{8C36F745-04B2-400F-A11A-909625B92F98}" srcOrd="0" destOrd="0" presId="urn:microsoft.com/office/officeart/2005/8/layout/hList7"/>
    <dgm:cxn modelId="{395C94B2-6013-4C9A-A091-7DFC30FF72BE}" srcId="{E607C79B-0841-4BC7-9D73-21F15ABB3469}" destId="{96A40BDE-89BC-482F-BE0C-2863BC62D03F}" srcOrd="1" destOrd="0" parTransId="{56772F9D-7AD3-4F1F-AAF6-F685EB41D3F2}" sibTransId="{03759DDD-CD96-40F2-BDC2-B545F3E45357}"/>
    <dgm:cxn modelId="{9A4697BD-90BD-4A91-9A98-6CAA91975728}" type="presOf" srcId="{F0BECE1A-7957-4F71-B218-BDD1807FF3E0}" destId="{CF416264-FD0F-4541-BABE-1FD6DF6F90EE}" srcOrd="0" destOrd="0" presId="urn:microsoft.com/office/officeart/2005/8/layout/hList7"/>
    <dgm:cxn modelId="{BD2DFFC6-F15C-421A-BD9C-2A923DA5B7C2}" type="presOf" srcId="{96A40BDE-89BC-482F-BE0C-2863BC62D03F}" destId="{4CB5109B-33CC-45E5-A4E7-753B768F2C02}" srcOrd="0" destOrd="0" presId="urn:microsoft.com/office/officeart/2005/8/layout/hList7"/>
    <dgm:cxn modelId="{E7E938CE-E7FB-40E1-9F06-41863C55FCB2}" type="presOf" srcId="{891DF9F8-C4A0-40CC-ABCD-B2AB316E2752}" destId="{102C84AD-CC32-4690-A371-BE6FE8F92BDF}" srcOrd="0" destOrd="0" presId="urn:microsoft.com/office/officeart/2005/8/layout/hList7"/>
    <dgm:cxn modelId="{636B23DB-0862-41FD-A6E0-D9014CC7E9AE}" srcId="{E607C79B-0841-4BC7-9D73-21F15ABB3469}" destId="{C06CAADA-68D0-4EA9-BE8F-F5A7F78E4B00}" srcOrd="2" destOrd="0" parTransId="{9A0BAA52-2840-435C-9A26-CE93B3B94400}" sibTransId="{624A3B8D-9C1A-43FC-88FA-3D4F08265230}"/>
    <dgm:cxn modelId="{B589A4E7-02D2-4545-8A58-59C585D726DE}" type="presOf" srcId="{C06CAADA-68D0-4EA9-BE8F-F5A7F78E4B00}" destId="{E41D58F0-A6D0-4595-AC1E-331FB1A51174}" srcOrd="1" destOrd="0" presId="urn:microsoft.com/office/officeart/2005/8/layout/hList7"/>
    <dgm:cxn modelId="{57068BEF-9D19-492F-92B1-47E39D3110CD}" type="presOf" srcId="{E607C79B-0841-4BC7-9D73-21F15ABB3469}" destId="{55D666B5-7986-434B-8115-7DBB241DA2B5}" srcOrd="0" destOrd="0" presId="urn:microsoft.com/office/officeart/2005/8/layout/hList7"/>
    <dgm:cxn modelId="{9E367F8D-D584-4B6E-9470-9F7D360F3476}" type="presParOf" srcId="{55D666B5-7986-434B-8115-7DBB241DA2B5}" destId="{314DE5D6-935B-4E13-B354-DF50CEC45740}" srcOrd="0" destOrd="0" presId="urn:microsoft.com/office/officeart/2005/8/layout/hList7"/>
    <dgm:cxn modelId="{197EC697-A0B3-4716-BF94-FAA4D0B01D18}" type="presParOf" srcId="{55D666B5-7986-434B-8115-7DBB241DA2B5}" destId="{03CCAB16-6020-4BD8-AE34-EDB1E4FDAA91}" srcOrd="1" destOrd="0" presId="urn:microsoft.com/office/officeart/2005/8/layout/hList7"/>
    <dgm:cxn modelId="{BC0B159B-CB32-4F6F-ADF9-EDF5E417B0AA}" type="presParOf" srcId="{03CCAB16-6020-4BD8-AE34-EDB1E4FDAA91}" destId="{A9352DFB-F04D-488F-A220-2C12A14BE3C9}" srcOrd="0" destOrd="0" presId="urn:microsoft.com/office/officeart/2005/8/layout/hList7"/>
    <dgm:cxn modelId="{01B3AE64-C3F6-4AB7-A71B-EE0DB589457B}" type="presParOf" srcId="{A9352DFB-F04D-488F-A220-2C12A14BE3C9}" destId="{102C84AD-CC32-4690-A371-BE6FE8F92BDF}" srcOrd="0" destOrd="0" presId="urn:microsoft.com/office/officeart/2005/8/layout/hList7"/>
    <dgm:cxn modelId="{ACC19985-F8F4-41BC-92D0-3B96C5ED703F}" type="presParOf" srcId="{A9352DFB-F04D-488F-A220-2C12A14BE3C9}" destId="{B6DF9C6E-F920-4B6E-95E9-2A4AA78D761D}" srcOrd="1" destOrd="0" presId="urn:microsoft.com/office/officeart/2005/8/layout/hList7"/>
    <dgm:cxn modelId="{C98174CB-E3B3-4B18-9BA3-A614428C34C7}" type="presParOf" srcId="{A9352DFB-F04D-488F-A220-2C12A14BE3C9}" destId="{6707FD1F-F221-41B9-88B7-ECD9C052BB5C}" srcOrd="2" destOrd="0" presId="urn:microsoft.com/office/officeart/2005/8/layout/hList7"/>
    <dgm:cxn modelId="{E9554878-D669-4F27-AC09-C60018D8310F}" type="presParOf" srcId="{A9352DFB-F04D-488F-A220-2C12A14BE3C9}" destId="{D96A4F1D-6AC9-465E-A033-C96E76FDF176}" srcOrd="3" destOrd="0" presId="urn:microsoft.com/office/officeart/2005/8/layout/hList7"/>
    <dgm:cxn modelId="{B1691F2D-DE7A-4AD7-A455-6B804A8FCA88}" type="presParOf" srcId="{03CCAB16-6020-4BD8-AE34-EDB1E4FDAA91}" destId="{CF416264-FD0F-4541-BABE-1FD6DF6F90EE}" srcOrd="1" destOrd="0" presId="urn:microsoft.com/office/officeart/2005/8/layout/hList7"/>
    <dgm:cxn modelId="{90827D8F-BCF8-4AFF-988E-DED797F0939B}" type="presParOf" srcId="{03CCAB16-6020-4BD8-AE34-EDB1E4FDAA91}" destId="{84568BC5-9B62-4068-93D0-83D3A104429D}" srcOrd="2" destOrd="0" presId="urn:microsoft.com/office/officeart/2005/8/layout/hList7"/>
    <dgm:cxn modelId="{442F980D-9405-4198-9FEC-B486384F7E97}" type="presParOf" srcId="{84568BC5-9B62-4068-93D0-83D3A104429D}" destId="{4CB5109B-33CC-45E5-A4E7-753B768F2C02}" srcOrd="0" destOrd="0" presId="urn:microsoft.com/office/officeart/2005/8/layout/hList7"/>
    <dgm:cxn modelId="{7B0E4168-5EA5-4FC1-AE93-64B52F2C7648}" type="presParOf" srcId="{84568BC5-9B62-4068-93D0-83D3A104429D}" destId="{E7C4AD20-4CC2-4C28-82B9-16CA6DB44F39}" srcOrd="1" destOrd="0" presId="urn:microsoft.com/office/officeart/2005/8/layout/hList7"/>
    <dgm:cxn modelId="{05C6E758-5038-404A-B85B-5D255B484228}" type="presParOf" srcId="{84568BC5-9B62-4068-93D0-83D3A104429D}" destId="{0A2A0BFF-2C47-4808-8985-F0244ADF40B9}" srcOrd="2" destOrd="0" presId="urn:microsoft.com/office/officeart/2005/8/layout/hList7"/>
    <dgm:cxn modelId="{83B0C072-B3F6-4312-9D2D-D508FFAB1277}" type="presParOf" srcId="{84568BC5-9B62-4068-93D0-83D3A104429D}" destId="{5A5D8D55-38A9-450F-9EFC-B19696B79FBC}" srcOrd="3" destOrd="0" presId="urn:microsoft.com/office/officeart/2005/8/layout/hList7"/>
    <dgm:cxn modelId="{CC6E7155-BE9E-48BC-A368-90A6A7D17FD1}" type="presParOf" srcId="{03CCAB16-6020-4BD8-AE34-EDB1E4FDAA91}" destId="{8C36F745-04B2-400F-A11A-909625B92F98}" srcOrd="3" destOrd="0" presId="urn:microsoft.com/office/officeart/2005/8/layout/hList7"/>
    <dgm:cxn modelId="{A48976B2-C5B3-44D0-A81E-15B1F8683A7B}" type="presParOf" srcId="{03CCAB16-6020-4BD8-AE34-EDB1E4FDAA91}" destId="{5A385433-2BA4-4D07-9EFA-15A495025736}" srcOrd="4" destOrd="0" presId="urn:microsoft.com/office/officeart/2005/8/layout/hList7"/>
    <dgm:cxn modelId="{6EA12FF2-8D8F-4512-8C38-34FA8B7C93EF}" type="presParOf" srcId="{5A385433-2BA4-4D07-9EFA-15A495025736}" destId="{AB7E2948-3AD5-4D85-8AB8-C1A923ABB1B1}" srcOrd="0" destOrd="0" presId="urn:microsoft.com/office/officeart/2005/8/layout/hList7"/>
    <dgm:cxn modelId="{C80A4864-3699-4AEC-A759-C2239C77A41B}" type="presParOf" srcId="{5A385433-2BA4-4D07-9EFA-15A495025736}" destId="{E41D58F0-A6D0-4595-AC1E-331FB1A51174}" srcOrd="1" destOrd="0" presId="urn:microsoft.com/office/officeart/2005/8/layout/hList7"/>
    <dgm:cxn modelId="{0F2BF347-445A-4FBD-A3E4-13F57085BDD8}" type="presParOf" srcId="{5A385433-2BA4-4D07-9EFA-15A495025736}" destId="{23E44657-05BD-40BC-B9EB-8E67AFE536C9}" srcOrd="2" destOrd="0" presId="urn:microsoft.com/office/officeart/2005/8/layout/hList7"/>
    <dgm:cxn modelId="{63A3AC9D-2213-4A15-83C0-EFD6281A89D2}" type="presParOf" srcId="{5A385433-2BA4-4D07-9EFA-15A495025736}" destId="{5ADDBC6D-F754-44E5-852A-2596982810E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4F3FC-E267-4A08-9F5C-3F6BFB364A2A}">
      <dsp:nvSpPr>
        <dsp:cNvPr id="0" name=""/>
        <dsp:cNvSpPr/>
      </dsp:nvSpPr>
      <dsp:spPr>
        <a:xfrm>
          <a:off x="0" y="0"/>
          <a:ext cx="10571998" cy="124239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400" kern="1200" dirty="0"/>
            <a:t>Horarios de sueño adecuados, alimentación saludable.</a:t>
          </a:r>
        </a:p>
      </dsp:txBody>
      <dsp:txXfrm>
        <a:off x="2238638" y="0"/>
        <a:ext cx="8333359" cy="1242390"/>
      </dsp:txXfrm>
    </dsp:sp>
    <dsp:sp modelId="{D9805CDE-1E60-406E-B3A2-7704ED15F49E}">
      <dsp:nvSpPr>
        <dsp:cNvPr id="0" name=""/>
        <dsp:cNvSpPr/>
      </dsp:nvSpPr>
      <dsp:spPr>
        <a:xfrm>
          <a:off x="163017" y="129208"/>
          <a:ext cx="2036843" cy="9839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7676E9-641C-4CFD-ACC5-C6C66A9979D9}">
      <dsp:nvSpPr>
        <dsp:cNvPr id="0" name=""/>
        <dsp:cNvSpPr/>
      </dsp:nvSpPr>
      <dsp:spPr>
        <a:xfrm>
          <a:off x="0" y="1366630"/>
          <a:ext cx="10571998" cy="1242390"/>
        </a:xfrm>
        <a:prstGeom prst="roundRect">
          <a:avLst>
            <a:gd name="adj" fmla="val 10000"/>
          </a:avLst>
        </a:prstGeom>
        <a:solidFill>
          <a:schemeClr val="accent5">
            <a:hueOff val="-1103540"/>
            <a:satOff val="-8358"/>
            <a:lumOff val="-558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400" kern="1200" dirty="0"/>
            <a:t>Supervisión parental remota o directa.</a:t>
          </a:r>
        </a:p>
      </dsp:txBody>
      <dsp:txXfrm>
        <a:off x="2238638" y="1366630"/>
        <a:ext cx="8333359" cy="1242390"/>
      </dsp:txXfrm>
    </dsp:sp>
    <dsp:sp modelId="{87C51CD6-D42F-49AA-ADBD-C6B5AF6F1F77}">
      <dsp:nvSpPr>
        <dsp:cNvPr id="0" name=""/>
        <dsp:cNvSpPr/>
      </dsp:nvSpPr>
      <dsp:spPr>
        <a:xfrm>
          <a:off x="124239" y="1490869"/>
          <a:ext cx="2114399" cy="9939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CB7EF5-34D2-49CC-991B-A22747F804CE}">
      <dsp:nvSpPr>
        <dsp:cNvPr id="0" name=""/>
        <dsp:cNvSpPr/>
      </dsp:nvSpPr>
      <dsp:spPr>
        <a:xfrm>
          <a:off x="0" y="2733260"/>
          <a:ext cx="10571998" cy="1242390"/>
        </a:xfrm>
        <a:prstGeom prst="roundRect">
          <a:avLst>
            <a:gd name="adj" fmla="val 10000"/>
          </a:avLst>
        </a:prstGeom>
        <a:solidFill>
          <a:schemeClr val="accent5">
            <a:hueOff val="-2207081"/>
            <a:satOff val="-16717"/>
            <a:lumOff val="-1117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400" kern="1200" dirty="0"/>
            <a:t>Motivando a nuestros hijos a encontrar su vocación.</a:t>
          </a:r>
        </a:p>
      </dsp:txBody>
      <dsp:txXfrm>
        <a:off x="2238638" y="2733260"/>
        <a:ext cx="8333359" cy="1242390"/>
      </dsp:txXfrm>
    </dsp:sp>
    <dsp:sp modelId="{9BC3F20E-98EE-4FBC-A98E-904084D0F9FD}">
      <dsp:nvSpPr>
        <dsp:cNvPr id="0" name=""/>
        <dsp:cNvSpPr/>
      </dsp:nvSpPr>
      <dsp:spPr>
        <a:xfrm>
          <a:off x="124239" y="2857499"/>
          <a:ext cx="2114399" cy="9939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C84AD-CC32-4690-A371-BE6FE8F92BDF}">
      <dsp:nvSpPr>
        <dsp:cNvPr id="0" name=""/>
        <dsp:cNvSpPr/>
      </dsp:nvSpPr>
      <dsp:spPr>
        <a:xfrm>
          <a:off x="2215" y="0"/>
          <a:ext cx="3447473" cy="36369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horas hábitos vitales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Alimentarse, vestirse, comer, asearse.</a:t>
          </a:r>
          <a:endParaRPr lang="es-CL" sz="2100" kern="1200" dirty="0"/>
        </a:p>
      </dsp:txBody>
      <dsp:txXfrm>
        <a:off x="2215" y="1454785"/>
        <a:ext cx="3447473" cy="1454785"/>
      </dsp:txXfrm>
    </dsp:sp>
    <dsp:sp modelId="{D96A4F1D-6AC9-465E-A033-C96E76FDF176}">
      <dsp:nvSpPr>
        <dsp:cNvPr id="0" name=""/>
        <dsp:cNvSpPr/>
      </dsp:nvSpPr>
      <dsp:spPr>
        <a:xfrm>
          <a:off x="1120398" y="218217"/>
          <a:ext cx="1211108" cy="1211108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B5109B-33CC-45E5-A4E7-753B768F2C02}">
      <dsp:nvSpPr>
        <dsp:cNvPr id="0" name=""/>
        <dsp:cNvSpPr/>
      </dsp:nvSpPr>
      <dsp:spPr>
        <a:xfrm>
          <a:off x="3553113" y="0"/>
          <a:ext cx="3447473" cy="3636963"/>
        </a:xfrm>
        <a:prstGeom prst="roundRect">
          <a:avLst>
            <a:gd name="adj" fmla="val 10000"/>
          </a:avLst>
        </a:prstGeom>
        <a:solidFill>
          <a:schemeClr val="accent3">
            <a:hueOff val="8025800"/>
            <a:satOff val="-10206"/>
            <a:lumOff val="245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hora diaria para practicar un hobby</a:t>
          </a:r>
          <a:endParaRPr lang="es-CL" sz="2100" kern="1200" dirty="0"/>
        </a:p>
      </dsp:txBody>
      <dsp:txXfrm>
        <a:off x="3553113" y="1454785"/>
        <a:ext cx="3447473" cy="1454785"/>
      </dsp:txXfrm>
    </dsp:sp>
    <dsp:sp modelId="{5A5D8D55-38A9-450F-9EFC-B19696B79FBC}">
      <dsp:nvSpPr>
        <dsp:cNvPr id="0" name=""/>
        <dsp:cNvSpPr/>
      </dsp:nvSpPr>
      <dsp:spPr>
        <a:xfrm>
          <a:off x="4671295" y="218217"/>
          <a:ext cx="1211108" cy="1211108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E2948-3AD5-4D85-8AB8-C1A923ABB1B1}">
      <dsp:nvSpPr>
        <dsp:cNvPr id="0" name=""/>
        <dsp:cNvSpPr/>
      </dsp:nvSpPr>
      <dsp:spPr>
        <a:xfrm>
          <a:off x="7104010" y="0"/>
          <a:ext cx="3447473" cy="3636963"/>
        </a:xfrm>
        <a:prstGeom prst="roundRect">
          <a:avLst>
            <a:gd name="adj" fmla="val 10000"/>
          </a:avLst>
        </a:prstGeom>
        <a:solidFill>
          <a:schemeClr val="accent3">
            <a:hueOff val="16051600"/>
            <a:satOff val="-20412"/>
            <a:lumOff val="490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Espacio para compartir con pares y familia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Autocuidado.</a:t>
          </a:r>
          <a:endParaRPr lang="es-CL" sz="2100" kern="1200" dirty="0"/>
        </a:p>
      </dsp:txBody>
      <dsp:txXfrm>
        <a:off x="7104010" y="1454785"/>
        <a:ext cx="3447473" cy="1454785"/>
      </dsp:txXfrm>
    </dsp:sp>
    <dsp:sp modelId="{5ADDBC6D-F754-44E5-852A-2596982810E2}">
      <dsp:nvSpPr>
        <dsp:cNvPr id="0" name=""/>
        <dsp:cNvSpPr/>
      </dsp:nvSpPr>
      <dsp:spPr>
        <a:xfrm>
          <a:off x="8222193" y="218217"/>
          <a:ext cx="1211108" cy="1211108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4DE5D6-935B-4E13-B354-DF50CEC45740}">
      <dsp:nvSpPr>
        <dsp:cNvPr id="0" name=""/>
        <dsp:cNvSpPr/>
      </dsp:nvSpPr>
      <dsp:spPr>
        <a:xfrm>
          <a:off x="422147" y="2909570"/>
          <a:ext cx="9709404" cy="545544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303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2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747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105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79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46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313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507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71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603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99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64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341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08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5884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B877F8-01ED-45E1-B895-C9D012B9E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633" y="1043288"/>
            <a:ext cx="4961534" cy="378110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CL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Cierre de año escolar y Pandemia</a:t>
            </a:r>
            <a:br>
              <a:rPr lang="es-CL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br>
              <a:rPr lang="es-CL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s-CL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¿Qué se nos viene en el 2021?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4218FF-199A-4DFE-AFC0-E9C6B1E30E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9167" y="5418643"/>
            <a:ext cx="5932058" cy="1295720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es-CL" sz="1400" dirty="0"/>
              <a:t>Ps. María Paz Jhonson </a:t>
            </a:r>
          </a:p>
          <a:p>
            <a:pPr algn="r">
              <a:lnSpc>
                <a:spcPct val="90000"/>
              </a:lnSpc>
            </a:pPr>
            <a:r>
              <a:rPr lang="es-CL" sz="1400" dirty="0"/>
              <a:t>Departamento de Orientación</a:t>
            </a:r>
          </a:p>
          <a:p>
            <a:pPr algn="r">
              <a:lnSpc>
                <a:spcPct val="90000"/>
              </a:lnSpc>
            </a:pPr>
            <a:r>
              <a:rPr lang="es-CL" sz="1400" dirty="0"/>
              <a:t>Liceo Comercial Javiera y José Luis Carrera</a:t>
            </a:r>
          </a:p>
          <a:p>
            <a:pPr>
              <a:lnSpc>
                <a:spcPct val="90000"/>
              </a:lnSpc>
            </a:pPr>
            <a:endParaRPr lang="es-CL" sz="900" dirty="0"/>
          </a:p>
        </p:txBody>
      </p:sp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85471EE9-E300-44D2-BFD2-49C9EA8B8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89" r="232"/>
          <a:stretch/>
        </p:blipFill>
        <p:spPr>
          <a:xfrm>
            <a:off x="5693057" y="293884"/>
            <a:ext cx="6498943" cy="453050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6061C154-1190-486A-851A-D98765BCB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6" y="185131"/>
            <a:ext cx="2823613" cy="85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77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persona, interior, hombre, niño&#10;&#10;Descripción generada automáticamente">
            <a:extLst>
              <a:ext uri="{FF2B5EF4-FFF2-40B4-BE49-F238E27FC236}">
                <a16:creationId xmlns:a16="http://schemas.microsoft.com/office/drawing/2014/main" id="{638FCD35-625E-4327-A21B-9905E24297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D342A3-9958-4D06-8FD3-F3A697005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¡Evita hacer esto!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D51BB3-C223-4B81-A14A-EA98E275D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000" dirty="0"/>
              <a:t>Dejar de lado antiguas derrotas, ¡comencemos de nuevo!</a:t>
            </a:r>
          </a:p>
          <a:p>
            <a:r>
              <a:rPr lang="es-CL" sz="2000" dirty="0"/>
              <a:t>No reproches el que no maneje una asignatura, ¡todo se puede aprender!</a:t>
            </a:r>
          </a:p>
          <a:p>
            <a:r>
              <a:rPr lang="es-CL" sz="2000" dirty="0"/>
              <a:t>No lo compares con sus hermanos/as y menos contigo mismo.</a:t>
            </a:r>
          </a:p>
          <a:p>
            <a:r>
              <a:rPr lang="es-CL" sz="2000" dirty="0"/>
              <a:t>Evita ridiculizar sus conductas frente a terceras personas.</a:t>
            </a:r>
          </a:p>
          <a:p>
            <a:r>
              <a:rPr lang="es-CL" sz="2000" dirty="0"/>
              <a:t>Establece el diálogo con él, no discusiones.</a:t>
            </a:r>
          </a:p>
        </p:txBody>
      </p:sp>
    </p:spTree>
    <p:extLst>
      <p:ext uri="{BB962C8B-B14F-4D97-AF65-F5344CB8AC3E}">
        <p14:creationId xmlns:p14="http://schemas.microsoft.com/office/powerpoint/2010/main" val="2878923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9BB4C-14DF-4FBE-AED1-73590935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359921" cy="970450"/>
          </a:xfrm>
        </p:spPr>
        <p:txBody>
          <a:bodyPr>
            <a:normAutofit fontScale="90000"/>
          </a:bodyPr>
          <a:lstStyle/>
          <a:p>
            <a:r>
              <a:rPr lang="es-CL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Esto sí está permitido.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69BE03-75AD-4C6C-BF4D-99A1F378C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5351209" cy="3636511"/>
          </a:xfrm>
        </p:spPr>
        <p:txBody>
          <a:bodyPr>
            <a:normAutofit/>
          </a:bodyPr>
          <a:lstStyle/>
          <a:p>
            <a:r>
              <a:rPr lang="es-CL" dirty="0"/>
              <a:t>Reconocer su esfuerzo.</a:t>
            </a:r>
          </a:p>
          <a:p>
            <a:r>
              <a:rPr lang="es-CL" dirty="0"/>
              <a:t>Valorar su opinión.</a:t>
            </a:r>
          </a:p>
          <a:p>
            <a:r>
              <a:rPr lang="es-CL" dirty="0"/>
              <a:t>Destacar sus virtudes en vez de sus falencias.</a:t>
            </a:r>
          </a:p>
          <a:p>
            <a:r>
              <a:rPr lang="es-CL" dirty="0"/>
              <a:t>Apreciar sus características personales que le hacen único(a).</a:t>
            </a:r>
          </a:p>
          <a:p>
            <a:r>
              <a:rPr lang="es-CL" dirty="0"/>
              <a:t>Entender que tiene sus momentos malos y buenos.</a:t>
            </a:r>
          </a:p>
          <a:p>
            <a:r>
              <a:rPr lang="es-CL" dirty="0"/>
              <a:t>Darles su espacio.</a:t>
            </a:r>
          </a:p>
        </p:txBody>
      </p:sp>
      <p:pic>
        <p:nvPicPr>
          <p:cNvPr id="5" name="Imagen 4" descr="Imagen que contiene persona, computer, interior, computadora&#10;&#10;Descripción generada automáticamente">
            <a:extLst>
              <a:ext uri="{FF2B5EF4-FFF2-40B4-BE49-F238E27FC236}">
                <a16:creationId xmlns:a16="http://schemas.microsoft.com/office/drawing/2014/main" id="{29DED511-2520-483F-B94B-26E67FD786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4854"/>
          <a:stretch/>
        </p:blipFill>
        <p:spPr>
          <a:xfrm>
            <a:off x="7410517" y="1258529"/>
            <a:ext cx="3832042" cy="433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1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F2B97-D086-423C-A6C8-3A68722CB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1449147"/>
            <a:ext cx="10572000" cy="37324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COVID-19: El virus que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hizo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volver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conectarnos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familia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Marcador de contenido 4" descr="Imagen que contiene persona, interior, sostener, mano&#10;&#10;Descripción generada automáticamente">
            <a:extLst>
              <a:ext uri="{FF2B5EF4-FFF2-40B4-BE49-F238E27FC236}">
                <a16:creationId xmlns:a16="http://schemas.microsoft.com/office/drawing/2014/main" id="{95EE714B-E8E8-4557-8DA3-638795EDCE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40000"/>
          </a:blip>
          <a:srcRect l="8625" r="9598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48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D83A341-BD44-4CC6-98EA-1A340BADF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9">
            <a:extLst>
              <a:ext uri="{FF2B5EF4-FFF2-40B4-BE49-F238E27FC236}">
                <a16:creationId xmlns:a16="http://schemas.microsoft.com/office/drawing/2014/main" id="{C0C64351-D358-462B-8481-0A9C4420E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B2B2B1-2263-46DD-A051-CA8E71AFA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39035" cy="1559412"/>
          </a:xfrm>
        </p:spPr>
        <p:txBody>
          <a:bodyPr>
            <a:normAutofit/>
          </a:bodyPr>
          <a:lstStyle/>
          <a:p>
            <a:r>
              <a:rPr lang="es-C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 educación online en Chile</a:t>
            </a:r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8B9DEE1B-64E8-4C5C-B1B6-F433494F1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5016259" cy="3632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CL">
                <a:latin typeface="Comic Sans MS" panose="030F0702030302020204" pitchFamily="66" charset="0"/>
              </a:rPr>
              <a:t>Anteriormente</a:t>
            </a:r>
            <a:r>
              <a:rPr lang="en-US">
                <a:latin typeface="Comic Sans MS" panose="030F0702030302020204" pitchFamily="66" charset="0"/>
              </a:rPr>
              <a:t> </a:t>
            </a:r>
            <a:r>
              <a:rPr lang="es-CL">
                <a:latin typeface="Comic Sans MS" panose="030F0702030302020204" pitchFamily="66" charset="0"/>
              </a:rPr>
              <a:t>relacionada</a:t>
            </a:r>
            <a:r>
              <a:rPr lang="en-US">
                <a:latin typeface="Comic Sans MS" panose="030F0702030302020204" pitchFamily="66" charset="0"/>
              </a:rPr>
              <a:t> a la educación superior (modo vespertino o executive).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>
                <a:latin typeface="Comic Sans MS" panose="030F0702030302020204" pitchFamily="66" charset="0"/>
              </a:rPr>
              <a:t>Planteo de interrogantes: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>
                <a:latin typeface="Comic Sans MS" panose="030F0702030302020204" pitchFamily="66" charset="0"/>
              </a:rPr>
              <a:t> Accesibilidad a internet.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>
                <a:latin typeface="Comic Sans MS" panose="030F0702030302020204" pitchFamily="66" charset="0"/>
              </a:rPr>
              <a:t>Brecha social.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>
                <a:latin typeface="Comic Sans MS" panose="030F0702030302020204" pitchFamily="66" charset="0"/>
              </a:rPr>
              <a:t>Aislamiento social.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>
                <a:latin typeface="Comic Sans MS" panose="030F0702030302020204" pitchFamily="66" charset="0"/>
              </a:rPr>
              <a:t>Genera la necesidad de proactividad entre quiénes forman parte de ella.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5" name="Rounded Rectangle 17">
            <a:extLst>
              <a:ext uri="{FF2B5EF4-FFF2-40B4-BE49-F238E27FC236}">
                <a16:creationId xmlns:a16="http://schemas.microsoft.com/office/drawing/2014/main" id="{C47847B4-34AE-4784-9831-652531995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F004B5B9-943A-4511-AB6C-824B0E657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517" y="1507610"/>
            <a:ext cx="3832042" cy="383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60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5798D1-1895-4618-A089-88387FF16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4930400" cy="1559412"/>
          </a:xfrm>
        </p:spPr>
        <p:txBody>
          <a:bodyPr>
            <a:normAutofit/>
          </a:bodyPr>
          <a:lstStyle/>
          <a:p>
            <a:r>
              <a:rPr lang="es-CL" sz="3700"/>
              <a:t>Hábitos, rutinas, ¿las hemos olvidado?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D87EB4-50F8-4C30-8EB6-B5072DD5F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4921687" cy="3632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CL" dirty="0"/>
              <a:t>Consiste en realizar una serie de actividades de forma sistemática y permanente, y que a su vez me permiten desarrollar otras habilidades.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/>
              <a:t>En tiempo de pandemia los estudiantes han mantenido una asistencia virtual a clases, en dónde aquellas rutinas se han vuelto flexibles y en ocasiones contribuyen a la desorganización en los jóvenes.</a:t>
            </a:r>
          </a:p>
        </p:txBody>
      </p:sp>
      <p:pic>
        <p:nvPicPr>
          <p:cNvPr id="7" name="Imagen 6" descr="Mujer acostada en una cama&#10;&#10;Descripción generada automáticamente">
            <a:extLst>
              <a:ext uri="{FF2B5EF4-FFF2-40B4-BE49-F238E27FC236}">
                <a16:creationId xmlns:a16="http://schemas.microsoft.com/office/drawing/2014/main" id="{95FFE81C-9580-4843-A3FD-0B1F16173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384" y="2279196"/>
            <a:ext cx="5712579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14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6E1CD6-0DA5-482D-B739-F38034AD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¿Cómo podemos mantener estas rutinas?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9B99EE1-4854-4B3E-BF6B-B33EDC8C67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854373"/>
              </p:ext>
            </p:extLst>
          </p:nvPr>
        </p:nvGraphicFramePr>
        <p:xfrm>
          <a:off x="622850" y="2266122"/>
          <a:ext cx="10571998" cy="3975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2857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7282C-2F1C-4A9D-9CE5-2B14BAE81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Comic Sans MS" panose="030F0702030302020204" pitchFamily="66" charset="0"/>
              </a:rPr>
              <a:t>Pero el estudio no lo es todo…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157ED97-50DC-4243-9721-0691C4FCA3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445265"/>
              </p:ext>
            </p:extLst>
          </p:nvPr>
        </p:nvGraphicFramePr>
        <p:xfrm>
          <a:off x="819150" y="2222500"/>
          <a:ext cx="10553700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 descr="Imagen que contiene Diagrama de Venn&#10;&#10;Descripción generada automáticamente">
            <a:extLst>
              <a:ext uri="{FF2B5EF4-FFF2-40B4-BE49-F238E27FC236}">
                <a16:creationId xmlns:a16="http://schemas.microsoft.com/office/drawing/2014/main" id="{5E35580F-9575-4943-930D-3B6437701F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0827" y="146827"/>
            <a:ext cx="1571171" cy="157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34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8E5F5E8E-7CC7-495B-9E3C-ABCE818BE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a14="http://schemas.microsoft.com/office/drawing/2010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F87BDC-26BD-48D1-9FEC-1FA0D4EC1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D1FBFA8A-1514-48DF-A699-F2B09FD2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944" cy="6858000"/>
          </a:xfrm>
          <a:custGeom>
            <a:avLst/>
            <a:gdLst>
              <a:gd name="connsiteX0" fmla="*/ 0 w 7552944"/>
              <a:gd name="connsiteY0" fmla="*/ 0 h 6858000"/>
              <a:gd name="connsiteX1" fmla="*/ 1067477 w 7552944"/>
              <a:gd name="connsiteY1" fmla="*/ 0 h 6858000"/>
              <a:gd name="connsiteX2" fmla="*/ 2201779 w 7552944"/>
              <a:gd name="connsiteY2" fmla="*/ 0 h 6858000"/>
              <a:gd name="connsiteX3" fmla="*/ 7552944 w 7552944"/>
              <a:gd name="connsiteY3" fmla="*/ 0 h 6858000"/>
              <a:gd name="connsiteX4" fmla="*/ 7552944 w 7552944"/>
              <a:gd name="connsiteY4" fmla="*/ 1900238 h 6858000"/>
              <a:gd name="connsiteX5" fmla="*/ 7182528 w 7552944"/>
              <a:gd name="connsiteY5" fmla="*/ 2178050 h 6858000"/>
              <a:gd name="connsiteX6" fmla="*/ 7178294 w 7552944"/>
              <a:gd name="connsiteY6" fmla="*/ 2184400 h 6858000"/>
              <a:gd name="connsiteX7" fmla="*/ 7171944 w 7552944"/>
              <a:gd name="connsiteY7" fmla="*/ 2193925 h 6858000"/>
              <a:gd name="connsiteX8" fmla="*/ 7165594 w 7552944"/>
              <a:gd name="connsiteY8" fmla="*/ 2201863 h 6858000"/>
              <a:gd name="connsiteX9" fmla="*/ 7165594 w 7552944"/>
              <a:gd name="connsiteY9" fmla="*/ 2211388 h 6858000"/>
              <a:gd name="connsiteX10" fmla="*/ 7165594 w 7552944"/>
              <a:gd name="connsiteY10" fmla="*/ 2220913 h 6858000"/>
              <a:gd name="connsiteX11" fmla="*/ 7171944 w 7552944"/>
              <a:gd name="connsiteY11" fmla="*/ 2228850 h 6858000"/>
              <a:gd name="connsiteX12" fmla="*/ 7178294 w 7552944"/>
              <a:gd name="connsiteY12" fmla="*/ 2238375 h 6858000"/>
              <a:gd name="connsiteX13" fmla="*/ 7182528 w 7552944"/>
              <a:gd name="connsiteY13" fmla="*/ 2244725 h 6858000"/>
              <a:gd name="connsiteX14" fmla="*/ 7552944 w 7552944"/>
              <a:gd name="connsiteY14" fmla="*/ 2522538 h 6858000"/>
              <a:gd name="connsiteX15" fmla="*/ 7552944 w 7552944"/>
              <a:gd name="connsiteY15" fmla="*/ 6858000 h 6858000"/>
              <a:gd name="connsiteX16" fmla="*/ 2201779 w 7552944"/>
              <a:gd name="connsiteY16" fmla="*/ 6858000 h 6858000"/>
              <a:gd name="connsiteX17" fmla="*/ 1067477 w 7552944"/>
              <a:gd name="connsiteY17" fmla="*/ 6858000 h 6858000"/>
              <a:gd name="connsiteX18" fmla="*/ 0 w 7552944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552944" h="6858000">
                <a:moveTo>
                  <a:pt x="0" y="0"/>
                </a:moveTo>
                <a:lnTo>
                  <a:pt x="1067477" y="0"/>
                </a:lnTo>
                <a:lnTo>
                  <a:pt x="2201779" y="0"/>
                </a:lnTo>
                <a:lnTo>
                  <a:pt x="7552944" y="0"/>
                </a:lnTo>
                <a:lnTo>
                  <a:pt x="7552944" y="1900238"/>
                </a:lnTo>
                <a:lnTo>
                  <a:pt x="7182528" y="2178050"/>
                </a:lnTo>
                <a:lnTo>
                  <a:pt x="7178294" y="2184400"/>
                </a:lnTo>
                <a:lnTo>
                  <a:pt x="7171944" y="2193925"/>
                </a:lnTo>
                <a:lnTo>
                  <a:pt x="7165594" y="2201863"/>
                </a:lnTo>
                <a:lnTo>
                  <a:pt x="7165594" y="2211388"/>
                </a:lnTo>
                <a:lnTo>
                  <a:pt x="7165594" y="2220913"/>
                </a:lnTo>
                <a:lnTo>
                  <a:pt x="7171944" y="2228850"/>
                </a:lnTo>
                <a:lnTo>
                  <a:pt x="7178294" y="2238375"/>
                </a:lnTo>
                <a:lnTo>
                  <a:pt x="7182528" y="2244725"/>
                </a:lnTo>
                <a:lnTo>
                  <a:pt x="7552944" y="2522538"/>
                </a:lnTo>
                <a:lnTo>
                  <a:pt x="7552944" y="6858000"/>
                </a:lnTo>
                <a:lnTo>
                  <a:pt x="2201779" y="6858000"/>
                </a:lnTo>
                <a:lnTo>
                  <a:pt x="106747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7EA8B63-4956-491D-B8DD-B75BAE7A1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47188"/>
            <a:ext cx="5918178" cy="12348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3400" dirty="0">
                <a:latin typeface="Comic Sans MS" panose="030F0702030302020204" pitchFamily="66" charset="0"/>
              </a:rPr>
              <a:t>¡OJO! </a:t>
            </a:r>
            <a:br>
              <a:rPr lang="en-US" sz="3400" dirty="0">
                <a:latin typeface="Comic Sans MS" panose="030F0702030302020204" pitchFamily="66" charset="0"/>
              </a:rPr>
            </a:br>
            <a:r>
              <a:rPr lang="en-US" sz="3400" dirty="0" err="1">
                <a:latin typeface="Comic Sans MS" panose="030F0702030302020204" pitchFamily="66" charset="0"/>
              </a:rPr>
              <a:t>Salud</a:t>
            </a:r>
            <a:r>
              <a:rPr lang="en-US" sz="3400" dirty="0">
                <a:latin typeface="Comic Sans MS" panose="030F0702030302020204" pitchFamily="66" charset="0"/>
              </a:rPr>
              <a:t> mental de </a:t>
            </a:r>
            <a:r>
              <a:rPr lang="en-US" sz="3400" dirty="0" err="1">
                <a:latin typeface="Comic Sans MS" panose="030F0702030302020204" pitchFamily="66" charset="0"/>
              </a:rPr>
              <a:t>apoderados</a:t>
            </a:r>
            <a:r>
              <a:rPr lang="en-US" sz="3400" dirty="0">
                <a:latin typeface="Comic Sans MS" panose="030F0702030302020204" pitchFamily="66" charset="0"/>
              </a:rPr>
              <a:t> y </a:t>
            </a:r>
            <a:r>
              <a:rPr lang="en-US" sz="3400" dirty="0" err="1">
                <a:latin typeface="Comic Sans MS" panose="030F0702030302020204" pitchFamily="66" charset="0"/>
              </a:rPr>
              <a:t>estudiantes</a:t>
            </a:r>
            <a:endParaRPr lang="en-US" sz="3400" dirty="0">
              <a:latin typeface="Comic Sans MS" panose="030F0702030302020204" pitchFamily="66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29D8CE-66E1-4394-BDC4-B05F0C71AC1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18712" y="2413000"/>
            <a:ext cx="6075179" cy="30959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Estrés</a:t>
            </a:r>
            <a:r>
              <a:rPr lang="en-US" dirty="0"/>
              <a:t> </a:t>
            </a:r>
            <a:r>
              <a:rPr lang="en-US" dirty="0" err="1"/>
              <a:t>agudo</a:t>
            </a:r>
            <a:r>
              <a:rPr lang="en-US" dirty="0"/>
              <a:t>.</a:t>
            </a:r>
          </a:p>
          <a:p>
            <a:r>
              <a:rPr lang="en-US" dirty="0" err="1"/>
              <a:t>Insomnio</a:t>
            </a:r>
            <a:r>
              <a:rPr lang="en-US" dirty="0"/>
              <a:t> </a:t>
            </a:r>
            <a:r>
              <a:rPr lang="en-US" dirty="0" err="1"/>
              <a:t>crónico</a:t>
            </a:r>
            <a:r>
              <a:rPr lang="en-US" dirty="0"/>
              <a:t>.</a:t>
            </a:r>
          </a:p>
          <a:p>
            <a:r>
              <a:rPr lang="en-US" dirty="0" err="1"/>
              <a:t>Indicadores</a:t>
            </a:r>
            <a:r>
              <a:rPr lang="en-US" dirty="0"/>
              <a:t> de </a:t>
            </a:r>
            <a:r>
              <a:rPr lang="en-US" dirty="0" err="1"/>
              <a:t>obesidad</a:t>
            </a:r>
            <a:r>
              <a:rPr lang="en-US" dirty="0"/>
              <a:t>, anorexia o bulimia.</a:t>
            </a:r>
          </a:p>
          <a:p>
            <a:r>
              <a:rPr lang="en-US" dirty="0" err="1"/>
              <a:t>Desánimo</a:t>
            </a:r>
            <a:r>
              <a:rPr lang="en-US" dirty="0"/>
              <a:t> </a:t>
            </a:r>
            <a:r>
              <a:rPr lang="en-US" dirty="0" err="1"/>
              <a:t>prolongado</a:t>
            </a:r>
            <a:r>
              <a:rPr lang="en-US" dirty="0"/>
              <a:t> y sin </a:t>
            </a:r>
            <a:r>
              <a:rPr lang="en-US" dirty="0" err="1"/>
              <a:t>motivo</a:t>
            </a:r>
            <a:r>
              <a:rPr lang="en-US" dirty="0"/>
              <a:t>.</a:t>
            </a:r>
          </a:p>
          <a:p>
            <a:r>
              <a:rPr lang="en-US" dirty="0" err="1"/>
              <a:t>Autolesiones</a:t>
            </a:r>
            <a:r>
              <a:rPr lang="en-US" dirty="0"/>
              <a:t>.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3EDFA70-84D9-475A-A36D-D5DB50A10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3746" y="958640"/>
            <a:ext cx="335479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DD80E548-2BC4-4D39-98F6-B39909501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943" y="1274970"/>
            <a:ext cx="3106568" cy="413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7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F8BCC8-0448-413C-8E54-53B304F90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39" y="434219"/>
            <a:ext cx="9719731" cy="1089782"/>
          </a:xfrm>
        </p:spPr>
        <p:txBody>
          <a:bodyPr>
            <a:normAutofit/>
          </a:bodyPr>
          <a:lstStyle/>
          <a:p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2021, un año escolar incierto.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ED449F-1CC3-4956-BD15-1C0568745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16667"/>
            <a:ext cx="5334000" cy="3496733"/>
          </a:xfrm>
        </p:spPr>
        <p:txBody>
          <a:bodyPr>
            <a:normAutofit/>
          </a:bodyPr>
          <a:lstStyle/>
          <a:p>
            <a:r>
              <a:rPr lang="es-CL" dirty="0"/>
              <a:t>No se sabe en la actualidad si las clases presenciales regresarán como tal.</a:t>
            </a:r>
          </a:p>
          <a:p>
            <a:r>
              <a:rPr lang="es-CL" dirty="0"/>
              <a:t>Modalidad </a:t>
            </a:r>
            <a:r>
              <a:rPr lang="es-CL" dirty="0" err="1"/>
              <a:t>semi-presencial</a:t>
            </a:r>
            <a:r>
              <a:rPr lang="es-CL" dirty="0"/>
              <a:t> es la más factible.</a:t>
            </a:r>
          </a:p>
          <a:p>
            <a:r>
              <a:rPr lang="es-CL" dirty="0"/>
              <a:t>Habituarse a las clases online.</a:t>
            </a:r>
          </a:p>
        </p:txBody>
      </p:sp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291C0F83-26F0-4114-AD75-AB0D0B019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66688">
            <a:off x="9581354" y="4528730"/>
            <a:ext cx="2095297" cy="20952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3F962359-86F8-4171-BE88-4337F8FCC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03" y="2279086"/>
            <a:ext cx="5093497" cy="392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84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59BE2A-C4C0-40E4-B519-D0C3D040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Tips para mejorar el rendimiento de nuestros estudiantes en 2021.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D8172B-5985-4B21-85F1-90807F553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2222287"/>
            <a:ext cx="7368209" cy="4390548"/>
          </a:xfrm>
        </p:spPr>
        <p:txBody>
          <a:bodyPr/>
          <a:lstStyle/>
          <a:p>
            <a:r>
              <a:rPr lang="es-CL" dirty="0"/>
              <a:t>Forjando hábitos de estudio estables en el tiempo.</a:t>
            </a:r>
          </a:p>
          <a:p>
            <a:r>
              <a:rPr lang="es-CL" dirty="0"/>
              <a:t>Solicitándoles que participen en clases con cámara activa y micrófono, que den su opinión.</a:t>
            </a:r>
          </a:p>
          <a:p>
            <a:r>
              <a:rPr lang="es-CL" dirty="0"/>
              <a:t>Que realicen sus consultas, sin esperar a que otros las hagan por ellos.</a:t>
            </a:r>
          </a:p>
          <a:p>
            <a:r>
              <a:rPr lang="es-CL" dirty="0"/>
              <a:t>Flexibilizando permisos por compromisos que ellos deben asumir.</a:t>
            </a:r>
          </a:p>
          <a:p>
            <a:r>
              <a:rPr lang="es-CL" dirty="0"/>
              <a:t>Dándoles a entender que la educación es fruto de su esfuerzo.</a:t>
            </a:r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E5F2D40-DDFA-4480-ABC5-213101122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296" y="2222287"/>
            <a:ext cx="3810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293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Ci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Ci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466</Words>
  <Application>Microsoft Office PowerPoint</Application>
  <PresentationFormat>Panorámica</PresentationFormat>
  <Paragraphs>54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Century Gothic</vt:lpstr>
      <vt:lpstr>Comic Sans MS</vt:lpstr>
      <vt:lpstr>Wingdings</vt:lpstr>
      <vt:lpstr>Wingdings 2</vt:lpstr>
      <vt:lpstr>Citable</vt:lpstr>
      <vt:lpstr>Cierre de año escolar y Pandemia  ¿Qué se nos viene en el 2021?</vt:lpstr>
      <vt:lpstr>COVID-19: El virus que nos hizo volver a conectarnos en familia</vt:lpstr>
      <vt:lpstr>La educación online en Chile</vt:lpstr>
      <vt:lpstr>Hábitos, rutinas, ¿las hemos olvidado? </vt:lpstr>
      <vt:lpstr>¿Cómo podemos mantener estas rutinas?</vt:lpstr>
      <vt:lpstr>Pero el estudio no lo es todo…</vt:lpstr>
      <vt:lpstr>¡OJO!  Salud mental de apoderados y estudiantes</vt:lpstr>
      <vt:lpstr>2021, un año escolar incierto.</vt:lpstr>
      <vt:lpstr>Tips para mejorar el rendimiento de nuestros estudiantes en 2021.</vt:lpstr>
      <vt:lpstr>¡Evita hacer esto!</vt:lpstr>
      <vt:lpstr>Esto sí está permitido.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Cierre de año escolar y Pandemia  ¿Qué se nos viene en el 2021?</dc:title>
  <dc:creator>María Paz Jhonson Fuentes</dc:creator>
  <cp:lastModifiedBy>María Paz Jhonson Fuentes</cp:lastModifiedBy>
  <cp:revision>1</cp:revision>
  <dcterms:created xsi:type="dcterms:W3CDTF">2020-11-04T22:07:02Z</dcterms:created>
  <dcterms:modified xsi:type="dcterms:W3CDTF">2020-11-04T22:09:15Z</dcterms:modified>
</cp:coreProperties>
</file>